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1" r:id="rId6"/>
    <p:sldId id="262" r:id="rId7"/>
    <p:sldId id="270" r:id="rId8"/>
    <p:sldId id="259" r:id="rId9"/>
    <p:sldId id="263" r:id="rId10"/>
    <p:sldId id="264" r:id="rId11"/>
    <p:sldId id="265" r:id="rId12"/>
    <p:sldId id="284" r:id="rId13"/>
    <p:sldId id="283" r:id="rId14"/>
    <p:sldId id="282" r:id="rId15"/>
    <p:sldId id="268" r:id="rId16"/>
    <p:sldId id="272" r:id="rId17"/>
    <p:sldId id="273" r:id="rId18"/>
    <p:sldId id="287" r:id="rId19"/>
    <p:sldId id="274" r:id="rId20"/>
    <p:sldId id="285" r:id="rId21"/>
    <p:sldId id="292" r:id="rId22"/>
    <p:sldId id="293" r:id="rId23"/>
    <p:sldId id="291" r:id="rId24"/>
    <p:sldId id="275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008A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9" autoAdjust="0"/>
    <p:restoredTop sz="94604" autoAdjust="0"/>
  </p:normalViewPr>
  <p:slideViewPr>
    <p:cSldViewPr>
      <p:cViewPr varScale="1">
        <p:scale>
          <a:sx n="59" d="100"/>
          <a:sy n="59" d="100"/>
        </p:scale>
        <p:origin x="-35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85122-323C-424A-AEDE-37E535056AFB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04758-EA62-4A14-814B-4941877C5D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BF98D-2A08-4BB9-A23E-2F23AA50007A}" type="datetime1">
              <a:rPr lang="en-US" smtClean="0"/>
              <a:pPr/>
              <a:t>7/21/2011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7867-D5F9-4313-8255-1EEFE0A5D765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3E16-B471-43F9-9605-1F97A1AC5B0D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D8BB-CC05-4A6F-A0DD-35AC1DD9665D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6663-CD0A-40E3-91BC-229786951333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4D20-E395-4874-A6BA-92399D9D10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D9A37-28C4-4BBB-A343-91C667D83F49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24F1-3C92-4EF3-A5E0-4A2D63881F0F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9E7F-E040-4E48-88B0-5BEEEF764BF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6FB-7ACA-4A41-BCE1-B87C8AA2B42C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CDDB-4619-4CE5-B042-E87E181755F4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54965-BA40-4B75-9381-5428FD965E78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0669E-3567-4990-993F-5B37A49564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812360" y="630932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90C1F5FE-B78E-43BD-BE1E-C3A3162139AD}" type="slidenum">
              <a:rPr lang="en-US" smtClean="0"/>
              <a:pPr/>
              <a:t>‹#›</a:t>
            </a:fld>
            <a:r>
              <a:rPr lang="en-US" dirty="0" smtClean="0"/>
              <a:t>/25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MDE (model driven engineering) to CT and 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Zinovy</a:t>
            </a:r>
            <a:r>
              <a:rPr lang="en-US" dirty="0" smtClean="0"/>
              <a:t> </a:t>
            </a:r>
            <a:r>
              <a:rPr lang="en-US" dirty="0" err="1" smtClean="0"/>
              <a:t>Diskin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MDE is</a:t>
            </a:r>
          </a:p>
          <a:p>
            <a:r>
              <a:rPr lang="en-US" dirty="0" smtClean="0"/>
              <a:t>Models </a:t>
            </a:r>
            <a:r>
              <a:rPr lang="en-US" dirty="0" smtClean="0"/>
              <a:t>as </a:t>
            </a:r>
            <a:r>
              <a:rPr lang="en-US" dirty="0" smtClean="0"/>
              <a:t>generalized sketches</a:t>
            </a:r>
            <a:endParaRPr lang="en-US" dirty="0" smtClean="0"/>
          </a:p>
          <a:p>
            <a:r>
              <a:rPr lang="en-US" dirty="0" smtClean="0"/>
              <a:t>Towers of models: </a:t>
            </a:r>
            <a:r>
              <a:rPr lang="en-US" dirty="0" err="1" smtClean="0"/>
              <a:t>metamodeling</a:t>
            </a:r>
            <a:r>
              <a:rPr lang="en-US" dirty="0" smtClean="0"/>
              <a:t> vs. logic</a:t>
            </a:r>
            <a:endParaRPr lang="en-US" dirty="0" smtClean="0"/>
          </a:p>
          <a:p>
            <a:r>
              <a:rPr lang="en-US" dirty="0" smtClean="0"/>
              <a:t>Three dimensions of the model universe:</a:t>
            </a:r>
          </a:p>
          <a:p>
            <a:pPr lvl="1"/>
            <a:r>
              <a:rPr lang="en-US" dirty="0" smtClean="0"/>
              <a:t>typing,  model matching,  updates</a:t>
            </a:r>
          </a:p>
          <a:p>
            <a:r>
              <a:rPr lang="en-US" dirty="0" smtClean="0"/>
              <a:t>Observations and speculations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pic>
        <p:nvPicPr>
          <p:cNvPr id="1026" name="Picture 2" descr="http://www.agilemodeling.com/images/models/classDiagramSket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140968"/>
            <a:ext cx="4824536" cy="3456384"/>
          </a:xfrm>
          <a:prstGeom prst="rect">
            <a:avLst/>
          </a:prstGeom>
          <a:noFill/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5496" y="1916832"/>
            <a:ext cx="2376264" cy="2160240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>
                <a:latin typeface="Brush Script MT" pitchFamily="66" charset="0"/>
              </a:rPr>
              <a:t>World</a:t>
            </a:r>
            <a:endParaRPr lang="en-US" sz="5400" dirty="0">
              <a:latin typeface="Brush Script MT" pitchFamily="66" charset="0"/>
            </a:endParaRPr>
          </a:p>
        </p:txBody>
      </p:sp>
      <p:pic>
        <p:nvPicPr>
          <p:cNvPr id="8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212976"/>
            <a:ext cx="954064" cy="891002"/>
          </a:xfrm>
          <a:prstGeom prst="rect">
            <a:avLst/>
          </a:prstGeom>
          <a:noFill/>
        </p:spPr>
      </p:pic>
      <p:pic>
        <p:nvPicPr>
          <p:cNvPr id="1030" name="Picture 6" descr="http://www2.fbi.gov/hq/lab/fsc/backissu/oct2000/images/code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0"/>
            <a:ext cx="4861048" cy="717341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092280" y="2276872"/>
            <a:ext cx="2664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Code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19872" y="2276872"/>
            <a:ext cx="30963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Brush Script MT" pitchFamily="66" charset="0"/>
              </a:rPr>
              <a:t>Models</a:t>
            </a:r>
            <a:endParaRPr lang="en-US" dirty="0">
              <a:latin typeface="Brush Script MT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0"/>
            <a:ext cx="626469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software </a:t>
            </a:r>
            <a:r>
              <a:rPr lang="en-US" dirty="0" smtClean="0">
                <a:solidFill>
                  <a:srgbClr val="C00000"/>
                </a:solidFill>
              </a:rPr>
              <a:t>with MDE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1124744"/>
            <a:ext cx="102251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Requirements  --&gt;  Analysis  --&gt;  Design --&gt; Coding </a:t>
            </a:r>
            <a:endParaRPr lang="en-US" sz="2400" dirty="0"/>
          </a:p>
        </p:txBody>
      </p:sp>
      <p:sp>
        <p:nvSpPr>
          <p:cNvPr id="17" name="Freeform 16"/>
          <p:cNvSpPr/>
          <p:nvPr/>
        </p:nvSpPr>
        <p:spPr bwMode="auto">
          <a:xfrm>
            <a:off x="41305" y="924151"/>
            <a:ext cx="7566291" cy="1496737"/>
          </a:xfrm>
          <a:custGeom>
            <a:avLst/>
            <a:gdLst>
              <a:gd name="connsiteX0" fmla="*/ 272956 w 7566653"/>
              <a:gd name="connsiteY0" fmla="*/ 423080 h 1337480"/>
              <a:gd name="connsiteX1" fmla="*/ 232012 w 7566653"/>
              <a:gd name="connsiteY1" fmla="*/ 450376 h 1337480"/>
              <a:gd name="connsiteX2" fmla="*/ 150126 w 7566653"/>
              <a:gd name="connsiteY2" fmla="*/ 518615 h 1337480"/>
              <a:gd name="connsiteX3" fmla="*/ 95535 w 7566653"/>
              <a:gd name="connsiteY3" fmla="*/ 532263 h 1337480"/>
              <a:gd name="connsiteX4" fmla="*/ 13648 w 7566653"/>
              <a:gd name="connsiteY4" fmla="*/ 600501 h 1337480"/>
              <a:gd name="connsiteX5" fmla="*/ 0 w 7566653"/>
              <a:gd name="connsiteY5" fmla="*/ 641445 h 1337480"/>
              <a:gd name="connsiteX6" fmla="*/ 13648 w 7566653"/>
              <a:gd name="connsiteY6" fmla="*/ 805218 h 1337480"/>
              <a:gd name="connsiteX7" fmla="*/ 95535 w 7566653"/>
              <a:gd name="connsiteY7" fmla="*/ 900752 h 1337480"/>
              <a:gd name="connsiteX8" fmla="*/ 136478 w 7566653"/>
              <a:gd name="connsiteY8" fmla="*/ 914400 h 1337480"/>
              <a:gd name="connsiteX9" fmla="*/ 218364 w 7566653"/>
              <a:gd name="connsiteY9" fmla="*/ 968991 h 1337480"/>
              <a:gd name="connsiteX10" fmla="*/ 259308 w 7566653"/>
              <a:gd name="connsiteY10" fmla="*/ 982639 h 1337480"/>
              <a:gd name="connsiteX11" fmla="*/ 300251 w 7566653"/>
              <a:gd name="connsiteY11" fmla="*/ 1009934 h 1337480"/>
              <a:gd name="connsiteX12" fmla="*/ 354842 w 7566653"/>
              <a:gd name="connsiteY12" fmla="*/ 1023582 h 1337480"/>
              <a:gd name="connsiteX13" fmla="*/ 464024 w 7566653"/>
              <a:gd name="connsiteY13" fmla="*/ 1078173 h 1337480"/>
              <a:gd name="connsiteX14" fmla="*/ 504967 w 7566653"/>
              <a:gd name="connsiteY14" fmla="*/ 1091821 h 1337480"/>
              <a:gd name="connsiteX15" fmla="*/ 750627 w 7566653"/>
              <a:gd name="connsiteY15" fmla="*/ 1173707 h 1337480"/>
              <a:gd name="connsiteX16" fmla="*/ 1146412 w 7566653"/>
              <a:gd name="connsiteY16" fmla="*/ 1187355 h 1337480"/>
              <a:gd name="connsiteX17" fmla="*/ 1596788 w 7566653"/>
              <a:gd name="connsiteY17" fmla="*/ 1214651 h 1337480"/>
              <a:gd name="connsiteX18" fmla="*/ 1760561 w 7566653"/>
              <a:gd name="connsiteY18" fmla="*/ 1228298 h 1337480"/>
              <a:gd name="connsiteX19" fmla="*/ 2784144 w 7566653"/>
              <a:gd name="connsiteY19" fmla="*/ 1255594 h 1337480"/>
              <a:gd name="connsiteX20" fmla="*/ 3111690 w 7566653"/>
              <a:gd name="connsiteY20" fmla="*/ 1282889 h 1337480"/>
              <a:gd name="connsiteX21" fmla="*/ 3220872 w 7566653"/>
              <a:gd name="connsiteY21" fmla="*/ 1296537 h 1337480"/>
              <a:gd name="connsiteX22" fmla="*/ 3439236 w 7566653"/>
              <a:gd name="connsiteY22" fmla="*/ 1310185 h 1337480"/>
              <a:gd name="connsiteX23" fmla="*/ 3562066 w 7566653"/>
              <a:gd name="connsiteY23" fmla="*/ 1323833 h 1337480"/>
              <a:gd name="connsiteX24" fmla="*/ 3698544 w 7566653"/>
              <a:gd name="connsiteY24" fmla="*/ 1337480 h 1337480"/>
              <a:gd name="connsiteX25" fmla="*/ 4544705 w 7566653"/>
              <a:gd name="connsiteY25" fmla="*/ 1323833 h 1337480"/>
              <a:gd name="connsiteX26" fmla="*/ 4585648 w 7566653"/>
              <a:gd name="connsiteY26" fmla="*/ 1310185 h 1337480"/>
              <a:gd name="connsiteX27" fmla="*/ 4653887 w 7566653"/>
              <a:gd name="connsiteY27" fmla="*/ 1296537 h 1337480"/>
              <a:gd name="connsiteX28" fmla="*/ 4694830 w 7566653"/>
              <a:gd name="connsiteY28" fmla="*/ 1282889 h 1337480"/>
              <a:gd name="connsiteX29" fmla="*/ 4790364 w 7566653"/>
              <a:gd name="connsiteY29" fmla="*/ 1269242 h 1337480"/>
              <a:gd name="connsiteX30" fmla="*/ 4831308 w 7566653"/>
              <a:gd name="connsiteY30" fmla="*/ 1241946 h 1337480"/>
              <a:gd name="connsiteX31" fmla="*/ 4913194 w 7566653"/>
              <a:gd name="connsiteY31" fmla="*/ 1228298 h 1337480"/>
              <a:gd name="connsiteX32" fmla="*/ 5281684 w 7566653"/>
              <a:gd name="connsiteY32" fmla="*/ 1201003 h 1337480"/>
              <a:gd name="connsiteX33" fmla="*/ 5540991 w 7566653"/>
              <a:gd name="connsiteY33" fmla="*/ 1173707 h 1337480"/>
              <a:gd name="connsiteX34" fmla="*/ 5882185 w 7566653"/>
              <a:gd name="connsiteY34" fmla="*/ 1187355 h 1337480"/>
              <a:gd name="connsiteX35" fmla="*/ 6905767 w 7566653"/>
              <a:gd name="connsiteY35" fmla="*/ 1214651 h 1337480"/>
              <a:gd name="connsiteX36" fmla="*/ 7397087 w 7566653"/>
              <a:gd name="connsiteY36" fmla="*/ 1201003 h 1337480"/>
              <a:gd name="connsiteX37" fmla="*/ 7451678 w 7566653"/>
              <a:gd name="connsiteY37" fmla="*/ 1119116 h 1337480"/>
              <a:gd name="connsiteX38" fmla="*/ 7492621 w 7566653"/>
              <a:gd name="connsiteY38" fmla="*/ 1091821 h 1337480"/>
              <a:gd name="connsiteX39" fmla="*/ 7506269 w 7566653"/>
              <a:gd name="connsiteY39" fmla="*/ 791570 h 1337480"/>
              <a:gd name="connsiteX40" fmla="*/ 7465326 w 7566653"/>
              <a:gd name="connsiteY40" fmla="*/ 627797 h 1337480"/>
              <a:gd name="connsiteX41" fmla="*/ 7410735 w 7566653"/>
              <a:gd name="connsiteY41" fmla="*/ 545910 h 1337480"/>
              <a:gd name="connsiteX42" fmla="*/ 7369791 w 7566653"/>
              <a:gd name="connsiteY42" fmla="*/ 491319 h 1337480"/>
              <a:gd name="connsiteX43" fmla="*/ 7328848 w 7566653"/>
              <a:gd name="connsiteY43" fmla="*/ 464024 h 1337480"/>
              <a:gd name="connsiteX44" fmla="*/ 7287905 w 7566653"/>
              <a:gd name="connsiteY44" fmla="*/ 423080 h 1337480"/>
              <a:gd name="connsiteX45" fmla="*/ 7246961 w 7566653"/>
              <a:gd name="connsiteY45" fmla="*/ 409433 h 1337480"/>
              <a:gd name="connsiteX46" fmla="*/ 7165075 w 7566653"/>
              <a:gd name="connsiteY46" fmla="*/ 368489 h 1337480"/>
              <a:gd name="connsiteX47" fmla="*/ 7083188 w 7566653"/>
              <a:gd name="connsiteY47" fmla="*/ 341194 h 1337480"/>
              <a:gd name="connsiteX48" fmla="*/ 7028597 w 7566653"/>
              <a:gd name="connsiteY48" fmla="*/ 313898 h 1337480"/>
              <a:gd name="connsiteX49" fmla="*/ 6987654 w 7566653"/>
              <a:gd name="connsiteY49" fmla="*/ 300251 h 1337480"/>
              <a:gd name="connsiteX50" fmla="*/ 6892120 w 7566653"/>
              <a:gd name="connsiteY50" fmla="*/ 272955 h 1337480"/>
              <a:gd name="connsiteX51" fmla="*/ 6782938 w 7566653"/>
              <a:gd name="connsiteY51" fmla="*/ 245660 h 1337480"/>
              <a:gd name="connsiteX52" fmla="*/ 6714699 w 7566653"/>
              <a:gd name="connsiteY52" fmla="*/ 218364 h 1337480"/>
              <a:gd name="connsiteX53" fmla="*/ 6769290 w 7566653"/>
              <a:gd name="connsiteY53" fmla="*/ 136477 h 1337480"/>
              <a:gd name="connsiteX54" fmla="*/ 6305266 w 7566653"/>
              <a:gd name="connsiteY54" fmla="*/ 150125 h 1337480"/>
              <a:gd name="connsiteX55" fmla="*/ 6250675 w 7566653"/>
              <a:gd name="connsiteY55" fmla="*/ 136477 h 1337480"/>
              <a:gd name="connsiteX56" fmla="*/ 6114197 w 7566653"/>
              <a:gd name="connsiteY56" fmla="*/ 163773 h 1337480"/>
              <a:gd name="connsiteX57" fmla="*/ 5854890 w 7566653"/>
              <a:gd name="connsiteY57" fmla="*/ 191068 h 1337480"/>
              <a:gd name="connsiteX58" fmla="*/ 5732060 w 7566653"/>
              <a:gd name="connsiteY58" fmla="*/ 218364 h 1337480"/>
              <a:gd name="connsiteX59" fmla="*/ 5691117 w 7566653"/>
              <a:gd name="connsiteY59" fmla="*/ 232012 h 1337480"/>
              <a:gd name="connsiteX60" fmla="*/ 5527344 w 7566653"/>
              <a:gd name="connsiteY60" fmla="*/ 259307 h 1337480"/>
              <a:gd name="connsiteX61" fmla="*/ 5445457 w 7566653"/>
              <a:gd name="connsiteY61" fmla="*/ 272955 h 1337480"/>
              <a:gd name="connsiteX62" fmla="*/ 5008729 w 7566653"/>
              <a:gd name="connsiteY62" fmla="*/ 259307 h 1337480"/>
              <a:gd name="connsiteX63" fmla="*/ 4817660 w 7566653"/>
              <a:gd name="connsiteY63" fmla="*/ 232012 h 1337480"/>
              <a:gd name="connsiteX64" fmla="*/ 3794078 w 7566653"/>
              <a:gd name="connsiteY64" fmla="*/ 218364 h 1337480"/>
              <a:gd name="connsiteX65" fmla="*/ 3603009 w 7566653"/>
              <a:gd name="connsiteY65" fmla="*/ 163773 h 1337480"/>
              <a:gd name="connsiteX66" fmla="*/ 3534770 w 7566653"/>
              <a:gd name="connsiteY66" fmla="*/ 150125 h 1337480"/>
              <a:gd name="connsiteX67" fmla="*/ 3452884 w 7566653"/>
              <a:gd name="connsiteY67" fmla="*/ 136477 h 1337480"/>
              <a:gd name="connsiteX68" fmla="*/ 3411941 w 7566653"/>
              <a:gd name="connsiteY68" fmla="*/ 122830 h 1337480"/>
              <a:gd name="connsiteX69" fmla="*/ 3302758 w 7566653"/>
              <a:gd name="connsiteY69" fmla="*/ 95534 h 1337480"/>
              <a:gd name="connsiteX70" fmla="*/ 3043451 w 7566653"/>
              <a:gd name="connsiteY70" fmla="*/ 68239 h 1337480"/>
              <a:gd name="connsiteX71" fmla="*/ 2961564 w 7566653"/>
              <a:gd name="connsiteY71" fmla="*/ 40943 h 1337480"/>
              <a:gd name="connsiteX72" fmla="*/ 2893326 w 7566653"/>
              <a:gd name="connsiteY72" fmla="*/ 27295 h 1337480"/>
              <a:gd name="connsiteX73" fmla="*/ 2674961 w 7566653"/>
              <a:gd name="connsiteY73" fmla="*/ 0 h 1337480"/>
              <a:gd name="connsiteX74" fmla="*/ 1501254 w 7566653"/>
              <a:gd name="connsiteY74" fmla="*/ 13648 h 1337480"/>
              <a:gd name="connsiteX75" fmla="*/ 1446663 w 7566653"/>
              <a:gd name="connsiteY75" fmla="*/ 27295 h 1337480"/>
              <a:gd name="connsiteX76" fmla="*/ 1296538 w 7566653"/>
              <a:gd name="connsiteY76" fmla="*/ 40943 h 1337480"/>
              <a:gd name="connsiteX77" fmla="*/ 1173708 w 7566653"/>
              <a:gd name="connsiteY77" fmla="*/ 68239 h 1337480"/>
              <a:gd name="connsiteX78" fmla="*/ 1078173 w 7566653"/>
              <a:gd name="connsiteY78" fmla="*/ 122830 h 1337480"/>
              <a:gd name="connsiteX79" fmla="*/ 1037230 w 7566653"/>
              <a:gd name="connsiteY79" fmla="*/ 177421 h 1337480"/>
              <a:gd name="connsiteX80" fmla="*/ 968991 w 7566653"/>
              <a:gd name="connsiteY80" fmla="*/ 272955 h 1337480"/>
              <a:gd name="connsiteX81" fmla="*/ 928048 w 7566653"/>
              <a:gd name="connsiteY81" fmla="*/ 313898 h 1337480"/>
              <a:gd name="connsiteX82" fmla="*/ 887105 w 7566653"/>
              <a:gd name="connsiteY82" fmla="*/ 327546 h 1337480"/>
              <a:gd name="connsiteX83" fmla="*/ 791570 w 7566653"/>
              <a:gd name="connsiteY83" fmla="*/ 368489 h 1337480"/>
              <a:gd name="connsiteX84" fmla="*/ 491320 w 7566653"/>
              <a:gd name="connsiteY84" fmla="*/ 382137 h 1337480"/>
              <a:gd name="connsiteX85" fmla="*/ 259308 w 7566653"/>
              <a:gd name="connsiteY85" fmla="*/ 395785 h 1337480"/>
              <a:gd name="connsiteX86" fmla="*/ 272956 w 7566653"/>
              <a:gd name="connsiteY86" fmla="*/ 423080 h 1337480"/>
              <a:gd name="connsiteX0" fmla="*/ 272956 w 7566653"/>
              <a:gd name="connsiteY0" fmla="*/ 423080 h 1337480"/>
              <a:gd name="connsiteX1" fmla="*/ 232012 w 7566653"/>
              <a:gd name="connsiteY1" fmla="*/ 450376 h 1337480"/>
              <a:gd name="connsiteX2" fmla="*/ 150126 w 7566653"/>
              <a:gd name="connsiteY2" fmla="*/ 518615 h 1337480"/>
              <a:gd name="connsiteX3" fmla="*/ 95535 w 7566653"/>
              <a:gd name="connsiteY3" fmla="*/ 532263 h 1337480"/>
              <a:gd name="connsiteX4" fmla="*/ 13648 w 7566653"/>
              <a:gd name="connsiteY4" fmla="*/ 600501 h 1337480"/>
              <a:gd name="connsiteX5" fmla="*/ 0 w 7566653"/>
              <a:gd name="connsiteY5" fmla="*/ 641445 h 1337480"/>
              <a:gd name="connsiteX6" fmla="*/ 13648 w 7566653"/>
              <a:gd name="connsiteY6" fmla="*/ 805218 h 1337480"/>
              <a:gd name="connsiteX7" fmla="*/ 95535 w 7566653"/>
              <a:gd name="connsiteY7" fmla="*/ 900752 h 1337480"/>
              <a:gd name="connsiteX8" fmla="*/ 136478 w 7566653"/>
              <a:gd name="connsiteY8" fmla="*/ 914400 h 1337480"/>
              <a:gd name="connsiteX9" fmla="*/ 218364 w 7566653"/>
              <a:gd name="connsiteY9" fmla="*/ 968991 h 1337480"/>
              <a:gd name="connsiteX10" fmla="*/ 259308 w 7566653"/>
              <a:gd name="connsiteY10" fmla="*/ 982639 h 1337480"/>
              <a:gd name="connsiteX11" fmla="*/ 300251 w 7566653"/>
              <a:gd name="connsiteY11" fmla="*/ 1009934 h 1337480"/>
              <a:gd name="connsiteX12" fmla="*/ 354842 w 7566653"/>
              <a:gd name="connsiteY12" fmla="*/ 1023582 h 1337480"/>
              <a:gd name="connsiteX13" fmla="*/ 464024 w 7566653"/>
              <a:gd name="connsiteY13" fmla="*/ 1078173 h 1337480"/>
              <a:gd name="connsiteX14" fmla="*/ 504967 w 7566653"/>
              <a:gd name="connsiteY14" fmla="*/ 1091821 h 1337480"/>
              <a:gd name="connsiteX15" fmla="*/ 750627 w 7566653"/>
              <a:gd name="connsiteY15" fmla="*/ 1173707 h 1337480"/>
              <a:gd name="connsiteX16" fmla="*/ 1146412 w 7566653"/>
              <a:gd name="connsiteY16" fmla="*/ 1187355 h 1337480"/>
              <a:gd name="connsiteX17" fmla="*/ 1596788 w 7566653"/>
              <a:gd name="connsiteY17" fmla="*/ 1214651 h 1337480"/>
              <a:gd name="connsiteX18" fmla="*/ 1760561 w 7566653"/>
              <a:gd name="connsiteY18" fmla="*/ 1228298 h 1337480"/>
              <a:gd name="connsiteX19" fmla="*/ 2784144 w 7566653"/>
              <a:gd name="connsiteY19" fmla="*/ 1255594 h 1337480"/>
              <a:gd name="connsiteX20" fmla="*/ 3111690 w 7566653"/>
              <a:gd name="connsiteY20" fmla="*/ 1282889 h 1337480"/>
              <a:gd name="connsiteX21" fmla="*/ 3220872 w 7566653"/>
              <a:gd name="connsiteY21" fmla="*/ 1296537 h 1337480"/>
              <a:gd name="connsiteX22" fmla="*/ 3439236 w 7566653"/>
              <a:gd name="connsiteY22" fmla="*/ 1310185 h 1337480"/>
              <a:gd name="connsiteX23" fmla="*/ 3562066 w 7566653"/>
              <a:gd name="connsiteY23" fmla="*/ 1323833 h 1337480"/>
              <a:gd name="connsiteX24" fmla="*/ 3698544 w 7566653"/>
              <a:gd name="connsiteY24" fmla="*/ 1337480 h 1337480"/>
              <a:gd name="connsiteX25" fmla="*/ 4544705 w 7566653"/>
              <a:gd name="connsiteY25" fmla="*/ 1323833 h 1337480"/>
              <a:gd name="connsiteX26" fmla="*/ 4585648 w 7566653"/>
              <a:gd name="connsiteY26" fmla="*/ 1310185 h 1337480"/>
              <a:gd name="connsiteX27" fmla="*/ 4653887 w 7566653"/>
              <a:gd name="connsiteY27" fmla="*/ 1296537 h 1337480"/>
              <a:gd name="connsiteX28" fmla="*/ 4694830 w 7566653"/>
              <a:gd name="connsiteY28" fmla="*/ 1282889 h 1337480"/>
              <a:gd name="connsiteX29" fmla="*/ 4790364 w 7566653"/>
              <a:gd name="connsiteY29" fmla="*/ 1269242 h 1337480"/>
              <a:gd name="connsiteX30" fmla="*/ 4831308 w 7566653"/>
              <a:gd name="connsiteY30" fmla="*/ 1241946 h 1337480"/>
              <a:gd name="connsiteX31" fmla="*/ 4913194 w 7566653"/>
              <a:gd name="connsiteY31" fmla="*/ 1228298 h 1337480"/>
              <a:gd name="connsiteX32" fmla="*/ 5281684 w 7566653"/>
              <a:gd name="connsiteY32" fmla="*/ 1201003 h 1337480"/>
              <a:gd name="connsiteX33" fmla="*/ 5540991 w 7566653"/>
              <a:gd name="connsiteY33" fmla="*/ 1173707 h 1337480"/>
              <a:gd name="connsiteX34" fmla="*/ 5882185 w 7566653"/>
              <a:gd name="connsiteY34" fmla="*/ 1187355 h 1337480"/>
              <a:gd name="connsiteX35" fmla="*/ 6905767 w 7566653"/>
              <a:gd name="connsiteY35" fmla="*/ 1214651 h 1337480"/>
              <a:gd name="connsiteX36" fmla="*/ 7397087 w 7566653"/>
              <a:gd name="connsiteY36" fmla="*/ 1201003 h 1337480"/>
              <a:gd name="connsiteX37" fmla="*/ 7451678 w 7566653"/>
              <a:gd name="connsiteY37" fmla="*/ 1119116 h 1337480"/>
              <a:gd name="connsiteX38" fmla="*/ 7492621 w 7566653"/>
              <a:gd name="connsiteY38" fmla="*/ 1091821 h 1337480"/>
              <a:gd name="connsiteX39" fmla="*/ 7506269 w 7566653"/>
              <a:gd name="connsiteY39" fmla="*/ 791570 h 1337480"/>
              <a:gd name="connsiteX40" fmla="*/ 7465326 w 7566653"/>
              <a:gd name="connsiteY40" fmla="*/ 627797 h 1337480"/>
              <a:gd name="connsiteX41" fmla="*/ 7410735 w 7566653"/>
              <a:gd name="connsiteY41" fmla="*/ 545910 h 1337480"/>
              <a:gd name="connsiteX42" fmla="*/ 7369791 w 7566653"/>
              <a:gd name="connsiteY42" fmla="*/ 491319 h 1337480"/>
              <a:gd name="connsiteX43" fmla="*/ 7328848 w 7566653"/>
              <a:gd name="connsiteY43" fmla="*/ 464024 h 1337480"/>
              <a:gd name="connsiteX44" fmla="*/ 7287905 w 7566653"/>
              <a:gd name="connsiteY44" fmla="*/ 423080 h 1337480"/>
              <a:gd name="connsiteX45" fmla="*/ 7246961 w 7566653"/>
              <a:gd name="connsiteY45" fmla="*/ 409433 h 1337480"/>
              <a:gd name="connsiteX46" fmla="*/ 7165075 w 7566653"/>
              <a:gd name="connsiteY46" fmla="*/ 368489 h 1337480"/>
              <a:gd name="connsiteX47" fmla="*/ 7083188 w 7566653"/>
              <a:gd name="connsiteY47" fmla="*/ 341194 h 1337480"/>
              <a:gd name="connsiteX48" fmla="*/ 7028597 w 7566653"/>
              <a:gd name="connsiteY48" fmla="*/ 313898 h 1337480"/>
              <a:gd name="connsiteX49" fmla="*/ 6987654 w 7566653"/>
              <a:gd name="connsiteY49" fmla="*/ 300251 h 1337480"/>
              <a:gd name="connsiteX50" fmla="*/ 6892120 w 7566653"/>
              <a:gd name="connsiteY50" fmla="*/ 272955 h 1337480"/>
              <a:gd name="connsiteX51" fmla="*/ 6782938 w 7566653"/>
              <a:gd name="connsiteY51" fmla="*/ 245660 h 1337480"/>
              <a:gd name="connsiteX52" fmla="*/ 6714699 w 7566653"/>
              <a:gd name="connsiteY52" fmla="*/ 218364 h 1337480"/>
              <a:gd name="connsiteX53" fmla="*/ 6769290 w 7566653"/>
              <a:gd name="connsiteY53" fmla="*/ 136477 h 1337480"/>
              <a:gd name="connsiteX54" fmla="*/ 6305266 w 7566653"/>
              <a:gd name="connsiteY54" fmla="*/ 150125 h 1337480"/>
              <a:gd name="connsiteX55" fmla="*/ 6250675 w 7566653"/>
              <a:gd name="connsiteY55" fmla="*/ 136477 h 1337480"/>
              <a:gd name="connsiteX56" fmla="*/ 6114197 w 7566653"/>
              <a:gd name="connsiteY56" fmla="*/ 163773 h 1337480"/>
              <a:gd name="connsiteX57" fmla="*/ 5854890 w 7566653"/>
              <a:gd name="connsiteY57" fmla="*/ 191068 h 1337480"/>
              <a:gd name="connsiteX58" fmla="*/ 5732060 w 7566653"/>
              <a:gd name="connsiteY58" fmla="*/ 218364 h 1337480"/>
              <a:gd name="connsiteX59" fmla="*/ 5691117 w 7566653"/>
              <a:gd name="connsiteY59" fmla="*/ 232012 h 1337480"/>
              <a:gd name="connsiteX60" fmla="*/ 5527344 w 7566653"/>
              <a:gd name="connsiteY60" fmla="*/ 259307 h 1337480"/>
              <a:gd name="connsiteX61" fmla="*/ 5445457 w 7566653"/>
              <a:gd name="connsiteY61" fmla="*/ 272955 h 1337480"/>
              <a:gd name="connsiteX62" fmla="*/ 5008729 w 7566653"/>
              <a:gd name="connsiteY62" fmla="*/ 259307 h 1337480"/>
              <a:gd name="connsiteX63" fmla="*/ 4817660 w 7566653"/>
              <a:gd name="connsiteY63" fmla="*/ 232012 h 1337480"/>
              <a:gd name="connsiteX64" fmla="*/ 3794078 w 7566653"/>
              <a:gd name="connsiteY64" fmla="*/ 218364 h 1337480"/>
              <a:gd name="connsiteX65" fmla="*/ 3603009 w 7566653"/>
              <a:gd name="connsiteY65" fmla="*/ 163773 h 1337480"/>
              <a:gd name="connsiteX66" fmla="*/ 3534770 w 7566653"/>
              <a:gd name="connsiteY66" fmla="*/ 150125 h 1337480"/>
              <a:gd name="connsiteX67" fmla="*/ 3452884 w 7566653"/>
              <a:gd name="connsiteY67" fmla="*/ 136477 h 1337480"/>
              <a:gd name="connsiteX68" fmla="*/ 3411941 w 7566653"/>
              <a:gd name="connsiteY68" fmla="*/ 122830 h 1337480"/>
              <a:gd name="connsiteX69" fmla="*/ 3302758 w 7566653"/>
              <a:gd name="connsiteY69" fmla="*/ 95534 h 1337480"/>
              <a:gd name="connsiteX70" fmla="*/ 3043451 w 7566653"/>
              <a:gd name="connsiteY70" fmla="*/ 68239 h 1337480"/>
              <a:gd name="connsiteX71" fmla="*/ 2961564 w 7566653"/>
              <a:gd name="connsiteY71" fmla="*/ 40943 h 1337480"/>
              <a:gd name="connsiteX72" fmla="*/ 2893326 w 7566653"/>
              <a:gd name="connsiteY72" fmla="*/ 27295 h 1337480"/>
              <a:gd name="connsiteX73" fmla="*/ 2674961 w 7566653"/>
              <a:gd name="connsiteY73" fmla="*/ 0 h 1337480"/>
              <a:gd name="connsiteX74" fmla="*/ 1501254 w 7566653"/>
              <a:gd name="connsiteY74" fmla="*/ 13648 h 1337480"/>
              <a:gd name="connsiteX75" fmla="*/ 1446663 w 7566653"/>
              <a:gd name="connsiteY75" fmla="*/ 27295 h 1337480"/>
              <a:gd name="connsiteX76" fmla="*/ 1296538 w 7566653"/>
              <a:gd name="connsiteY76" fmla="*/ 40943 h 1337480"/>
              <a:gd name="connsiteX77" fmla="*/ 1173708 w 7566653"/>
              <a:gd name="connsiteY77" fmla="*/ 68239 h 1337480"/>
              <a:gd name="connsiteX78" fmla="*/ 1078173 w 7566653"/>
              <a:gd name="connsiteY78" fmla="*/ 122830 h 1337480"/>
              <a:gd name="connsiteX79" fmla="*/ 1037230 w 7566653"/>
              <a:gd name="connsiteY79" fmla="*/ 177421 h 1337480"/>
              <a:gd name="connsiteX80" fmla="*/ 968991 w 7566653"/>
              <a:gd name="connsiteY80" fmla="*/ 272955 h 1337480"/>
              <a:gd name="connsiteX81" fmla="*/ 928048 w 7566653"/>
              <a:gd name="connsiteY81" fmla="*/ 313898 h 1337480"/>
              <a:gd name="connsiteX82" fmla="*/ 887105 w 7566653"/>
              <a:gd name="connsiteY82" fmla="*/ 327546 h 1337480"/>
              <a:gd name="connsiteX83" fmla="*/ 791570 w 7566653"/>
              <a:gd name="connsiteY83" fmla="*/ 368489 h 1337480"/>
              <a:gd name="connsiteX84" fmla="*/ 426601 w 7566653"/>
              <a:gd name="connsiteY84" fmla="*/ 191069 h 1337480"/>
              <a:gd name="connsiteX85" fmla="*/ 259308 w 7566653"/>
              <a:gd name="connsiteY85" fmla="*/ 395785 h 1337480"/>
              <a:gd name="connsiteX86" fmla="*/ 272956 w 7566653"/>
              <a:gd name="connsiteY86" fmla="*/ 423080 h 1337480"/>
              <a:gd name="connsiteX0" fmla="*/ 272956 w 7566653"/>
              <a:gd name="connsiteY0" fmla="*/ 423080 h 1337480"/>
              <a:gd name="connsiteX1" fmla="*/ 232012 w 7566653"/>
              <a:gd name="connsiteY1" fmla="*/ 450376 h 1337480"/>
              <a:gd name="connsiteX2" fmla="*/ 150126 w 7566653"/>
              <a:gd name="connsiteY2" fmla="*/ 518615 h 1337480"/>
              <a:gd name="connsiteX3" fmla="*/ 95535 w 7566653"/>
              <a:gd name="connsiteY3" fmla="*/ 532263 h 1337480"/>
              <a:gd name="connsiteX4" fmla="*/ 13648 w 7566653"/>
              <a:gd name="connsiteY4" fmla="*/ 600501 h 1337480"/>
              <a:gd name="connsiteX5" fmla="*/ 0 w 7566653"/>
              <a:gd name="connsiteY5" fmla="*/ 641445 h 1337480"/>
              <a:gd name="connsiteX6" fmla="*/ 13648 w 7566653"/>
              <a:gd name="connsiteY6" fmla="*/ 805218 h 1337480"/>
              <a:gd name="connsiteX7" fmla="*/ 95535 w 7566653"/>
              <a:gd name="connsiteY7" fmla="*/ 900752 h 1337480"/>
              <a:gd name="connsiteX8" fmla="*/ 136478 w 7566653"/>
              <a:gd name="connsiteY8" fmla="*/ 914400 h 1337480"/>
              <a:gd name="connsiteX9" fmla="*/ 218364 w 7566653"/>
              <a:gd name="connsiteY9" fmla="*/ 968991 h 1337480"/>
              <a:gd name="connsiteX10" fmla="*/ 259308 w 7566653"/>
              <a:gd name="connsiteY10" fmla="*/ 982639 h 1337480"/>
              <a:gd name="connsiteX11" fmla="*/ 300251 w 7566653"/>
              <a:gd name="connsiteY11" fmla="*/ 1009934 h 1337480"/>
              <a:gd name="connsiteX12" fmla="*/ 354842 w 7566653"/>
              <a:gd name="connsiteY12" fmla="*/ 1023582 h 1337480"/>
              <a:gd name="connsiteX13" fmla="*/ 464024 w 7566653"/>
              <a:gd name="connsiteY13" fmla="*/ 1078173 h 1337480"/>
              <a:gd name="connsiteX14" fmla="*/ 504967 w 7566653"/>
              <a:gd name="connsiteY14" fmla="*/ 1091821 h 1337480"/>
              <a:gd name="connsiteX15" fmla="*/ 750627 w 7566653"/>
              <a:gd name="connsiteY15" fmla="*/ 1173707 h 1337480"/>
              <a:gd name="connsiteX16" fmla="*/ 1146412 w 7566653"/>
              <a:gd name="connsiteY16" fmla="*/ 1187355 h 1337480"/>
              <a:gd name="connsiteX17" fmla="*/ 1596788 w 7566653"/>
              <a:gd name="connsiteY17" fmla="*/ 1214651 h 1337480"/>
              <a:gd name="connsiteX18" fmla="*/ 1760561 w 7566653"/>
              <a:gd name="connsiteY18" fmla="*/ 1228298 h 1337480"/>
              <a:gd name="connsiteX19" fmla="*/ 2784144 w 7566653"/>
              <a:gd name="connsiteY19" fmla="*/ 1255594 h 1337480"/>
              <a:gd name="connsiteX20" fmla="*/ 3111690 w 7566653"/>
              <a:gd name="connsiteY20" fmla="*/ 1282889 h 1337480"/>
              <a:gd name="connsiteX21" fmla="*/ 3220872 w 7566653"/>
              <a:gd name="connsiteY21" fmla="*/ 1296537 h 1337480"/>
              <a:gd name="connsiteX22" fmla="*/ 3439236 w 7566653"/>
              <a:gd name="connsiteY22" fmla="*/ 1310185 h 1337480"/>
              <a:gd name="connsiteX23" fmla="*/ 3562066 w 7566653"/>
              <a:gd name="connsiteY23" fmla="*/ 1323833 h 1337480"/>
              <a:gd name="connsiteX24" fmla="*/ 3698544 w 7566653"/>
              <a:gd name="connsiteY24" fmla="*/ 1337480 h 1337480"/>
              <a:gd name="connsiteX25" fmla="*/ 4544705 w 7566653"/>
              <a:gd name="connsiteY25" fmla="*/ 1323833 h 1337480"/>
              <a:gd name="connsiteX26" fmla="*/ 4585648 w 7566653"/>
              <a:gd name="connsiteY26" fmla="*/ 1310185 h 1337480"/>
              <a:gd name="connsiteX27" fmla="*/ 4653887 w 7566653"/>
              <a:gd name="connsiteY27" fmla="*/ 1296537 h 1337480"/>
              <a:gd name="connsiteX28" fmla="*/ 4694830 w 7566653"/>
              <a:gd name="connsiteY28" fmla="*/ 1282889 h 1337480"/>
              <a:gd name="connsiteX29" fmla="*/ 4790364 w 7566653"/>
              <a:gd name="connsiteY29" fmla="*/ 1269242 h 1337480"/>
              <a:gd name="connsiteX30" fmla="*/ 4831308 w 7566653"/>
              <a:gd name="connsiteY30" fmla="*/ 1241946 h 1337480"/>
              <a:gd name="connsiteX31" fmla="*/ 4913194 w 7566653"/>
              <a:gd name="connsiteY31" fmla="*/ 1228298 h 1337480"/>
              <a:gd name="connsiteX32" fmla="*/ 5281684 w 7566653"/>
              <a:gd name="connsiteY32" fmla="*/ 1201003 h 1337480"/>
              <a:gd name="connsiteX33" fmla="*/ 5540991 w 7566653"/>
              <a:gd name="connsiteY33" fmla="*/ 1173707 h 1337480"/>
              <a:gd name="connsiteX34" fmla="*/ 5882185 w 7566653"/>
              <a:gd name="connsiteY34" fmla="*/ 1187355 h 1337480"/>
              <a:gd name="connsiteX35" fmla="*/ 6905767 w 7566653"/>
              <a:gd name="connsiteY35" fmla="*/ 1214651 h 1337480"/>
              <a:gd name="connsiteX36" fmla="*/ 7397087 w 7566653"/>
              <a:gd name="connsiteY36" fmla="*/ 1201003 h 1337480"/>
              <a:gd name="connsiteX37" fmla="*/ 7451678 w 7566653"/>
              <a:gd name="connsiteY37" fmla="*/ 1119116 h 1337480"/>
              <a:gd name="connsiteX38" fmla="*/ 7492621 w 7566653"/>
              <a:gd name="connsiteY38" fmla="*/ 1091821 h 1337480"/>
              <a:gd name="connsiteX39" fmla="*/ 7506269 w 7566653"/>
              <a:gd name="connsiteY39" fmla="*/ 791570 h 1337480"/>
              <a:gd name="connsiteX40" fmla="*/ 7465326 w 7566653"/>
              <a:gd name="connsiteY40" fmla="*/ 627797 h 1337480"/>
              <a:gd name="connsiteX41" fmla="*/ 7410735 w 7566653"/>
              <a:gd name="connsiteY41" fmla="*/ 545910 h 1337480"/>
              <a:gd name="connsiteX42" fmla="*/ 7369791 w 7566653"/>
              <a:gd name="connsiteY42" fmla="*/ 491319 h 1337480"/>
              <a:gd name="connsiteX43" fmla="*/ 7328848 w 7566653"/>
              <a:gd name="connsiteY43" fmla="*/ 464024 h 1337480"/>
              <a:gd name="connsiteX44" fmla="*/ 7287905 w 7566653"/>
              <a:gd name="connsiteY44" fmla="*/ 423080 h 1337480"/>
              <a:gd name="connsiteX45" fmla="*/ 7246961 w 7566653"/>
              <a:gd name="connsiteY45" fmla="*/ 409433 h 1337480"/>
              <a:gd name="connsiteX46" fmla="*/ 7165075 w 7566653"/>
              <a:gd name="connsiteY46" fmla="*/ 368489 h 1337480"/>
              <a:gd name="connsiteX47" fmla="*/ 7083188 w 7566653"/>
              <a:gd name="connsiteY47" fmla="*/ 341194 h 1337480"/>
              <a:gd name="connsiteX48" fmla="*/ 7028597 w 7566653"/>
              <a:gd name="connsiteY48" fmla="*/ 313898 h 1337480"/>
              <a:gd name="connsiteX49" fmla="*/ 6987654 w 7566653"/>
              <a:gd name="connsiteY49" fmla="*/ 300251 h 1337480"/>
              <a:gd name="connsiteX50" fmla="*/ 6892120 w 7566653"/>
              <a:gd name="connsiteY50" fmla="*/ 272955 h 1337480"/>
              <a:gd name="connsiteX51" fmla="*/ 6782938 w 7566653"/>
              <a:gd name="connsiteY51" fmla="*/ 245660 h 1337480"/>
              <a:gd name="connsiteX52" fmla="*/ 6714699 w 7566653"/>
              <a:gd name="connsiteY52" fmla="*/ 218364 h 1337480"/>
              <a:gd name="connsiteX53" fmla="*/ 6769290 w 7566653"/>
              <a:gd name="connsiteY53" fmla="*/ 136477 h 1337480"/>
              <a:gd name="connsiteX54" fmla="*/ 6305266 w 7566653"/>
              <a:gd name="connsiteY54" fmla="*/ 150125 h 1337480"/>
              <a:gd name="connsiteX55" fmla="*/ 6250675 w 7566653"/>
              <a:gd name="connsiteY55" fmla="*/ 136477 h 1337480"/>
              <a:gd name="connsiteX56" fmla="*/ 6114197 w 7566653"/>
              <a:gd name="connsiteY56" fmla="*/ 163773 h 1337480"/>
              <a:gd name="connsiteX57" fmla="*/ 5854890 w 7566653"/>
              <a:gd name="connsiteY57" fmla="*/ 191068 h 1337480"/>
              <a:gd name="connsiteX58" fmla="*/ 5732060 w 7566653"/>
              <a:gd name="connsiteY58" fmla="*/ 218364 h 1337480"/>
              <a:gd name="connsiteX59" fmla="*/ 5691117 w 7566653"/>
              <a:gd name="connsiteY59" fmla="*/ 232012 h 1337480"/>
              <a:gd name="connsiteX60" fmla="*/ 5527344 w 7566653"/>
              <a:gd name="connsiteY60" fmla="*/ 259307 h 1337480"/>
              <a:gd name="connsiteX61" fmla="*/ 5445457 w 7566653"/>
              <a:gd name="connsiteY61" fmla="*/ 272955 h 1337480"/>
              <a:gd name="connsiteX62" fmla="*/ 5008729 w 7566653"/>
              <a:gd name="connsiteY62" fmla="*/ 259307 h 1337480"/>
              <a:gd name="connsiteX63" fmla="*/ 4817660 w 7566653"/>
              <a:gd name="connsiteY63" fmla="*/ 232012 h 1337480"/>
              <a:gd name="connsiteX64" fmla="*/ 3794078 w 7566653"/>
              <a:gd name="connsiteY64" fmla="*/ 218364 h 1337480"/>
              <a:gd name="connsiteX65" fmla="*/ 3603009 w 7566653"/>
              <a:gd name="connsiteY65" fmla="*/ 163773 h 1337480"/>
              <a:gd name="connsiteX66" fmla="*/ 3534770 w 7566653"/>
              <a:gd name="connsiteY66" fmla="*/ 150125 h 1337480"/>
              <a:gd name="connsiteX67" fmla="*/ 3452884 w 7566653"/>
              <a:gd name="connsiteY67" fmla="*/ 136477 h 1337480"/>
              <a:gd name="connsiteX68" fmla="*/ 3411941 w 7566653"/>
              <a:gd name="connsiteY68" fmla="*/ 122830 h 1337480"/>
              <a:gd name="connsiteX69" fmla="*/ 3302758 w 7566653"/>
              <a:gd name="connsiteY69" fmla="*/ 95534 h 1337480"/>
              <a:gd name="connsiteX70" fmla="*/ 3043451 w 7566653"/>
              <a:gd name="connsiteY70" fmla="*/ 68239 h 1337480"/>
              <a:gd name="connsiteX71" fmla="*/ 2961564 w 7566653"/>
              <a:gd name="connsiteY71" fmla="*/ 40943 h 1337480"/>
              <a:gd name="connsiteX72" fmla="*/ 2893326 w 7566653"/>
              <a:gd name="connsiteY72" fmla="*/ 27295 h 1337480"/>
              <a:gd name="connsiteX73" fmla="*/ 2674961 w 7566653"/>
              <a:gd name="connsiteY73" fmla="*/ 0 h 1337480"/>
              <a:gd name="connsiteX74" fmla="*/ 1501254 w 7566653"/>
              <a:gd name="connsiteY74" fmla="*/ 13648 h 1337480"/>
              <a:gd name="connsiteX75" fmla="*/ 1446663 w 7566653"/>
              <a:gd name="connsiteY75" fmla="*/ 27295 h 1337480"/>
              <a:gd name="connsiteX76" fmla="*/ 1296538 w 7566653"/>
              <a:gd name="connsiteY76" fmla="*/ 40943 h 1337480"/>
              <a:gd name="connsiteX77" fmla="*/ 1173708 w 7566653"/>
              <a:gd name="connsiteY77" fmla="*/ 68239 h 1337480"/>
              <a:gd name="connsiteX78" fmla="*/ 1078173 w 7566653"/>
              <a:gd name="connsiteY78" fmla="*/ 122830 h 1337480"/>
              <a:gd name="connsiteX79" fmla="*/ 1037230 w 7566653"/>
              <a:gd name="connsiteY79" fmla="*/ 177421 h 1337480"/>
              <a:gd name="connsiteX80" fmla="*/ 968991 w 7566653"/>
              <a:gd name="connsiteY80" fmla="*/ 272955 h 1337480"/>
              <a:gd name="connsiteX81" fmla="*/ 928048 w 7566653"/>
              <a:gd name="connsiteY81" fmla="*/ 313898 h 1337480"/>
              <a:gd name="connsiteX82" fmla="*/ 887105 w 7566653"/>
              <a:gd name="connsiteY82" fmla="*/ 327546 h 1337480"/>
              <a:gd name="connsiteX83" fmla="*/ 930657 w 7566653"/>
              <a:gd name="connsiteY83" fmla="*/ 254758 h 1337480"/>
              <a:gd name="connsiteX84" fmla="*/ 426601 w 7566653"/>
              <a:gd name="connsiteY84" fmla="*/ 191069 h 1337480"/>
              <a:gd name="connsiteX85" fmla="*/ 259308 w 7566653"/>
              <a:gd name="connsiteY85" fmla="*/ 395785 h 1337480"/>
              <a:gd name="connsiteX86" fmla="*/ 272956 w 7566653"/>
              <a:gd name="connsiteY86" fmla="*/ 423080 h 1337480"/>
              <a:gd name="connsiteX0" fmla="*/ 272956 w 7566653"/>
              <a:gd name="connsiteY0" fmla="*/ 423080 h 1337480"/>
              <a:gd name="connsiteX1" fmla="*/ 232012 w 7566653"/>
              <a:gd name="connsiteY1" fmla="*/ 450376 h 1337480"/>
              <a:gd name="connsiteX2" fmla="*/ 150126 w 7566653"/>
              <a:gd name="connsiteY2" fmla="*/ 518615 h 1337480"/>
              <a:gd name="connsiteX3" fmla="*/ 95535 w 7566653"/>
              <a:gd name="connsiteY3" fmla="*/ 532263 h 1337480"/>
              <a:gd name="connsiteX4" fmla="*/ 13648 w 7566653"/>
              <a:gd name="connsiteY4" fmla="*/ 600501 h 1337480"/>
              <a:gd name="connsiteX5" fmla="*/ 0 w 7566653"/>
              <a:gd name="connsiteY5" fmla="*/ 641445 h 1337480"/>
              <a:gd name="connsiteX6" fmla="*/ 13648 w 7566653"/>
              <a:gd name="connsiteY6" fmla="*/ 805218 h 1337480"/>
              <a:gd name="connsiteX7" fmla="*/ 95535 w 7566653"/>
              <a:gd name="connsiteY7" fmla="*/ 900752 h 1337480"/>
              <a:gd name="connsiteX8" fmla="*/ 136478 w 7566653"/>
              <a:gd name="connsiteY8" fmla="*/ 914400 h 1337480"/>
              <a:gd name="connsiteX9" fmla="*/ 218364 w 7566653"/>
              <a:gd name="connsiteY9" fmla="*/ 968991 h 1337480"/>
              <a:gd name="connsiteX10" fmla="*/ 259308 w 7566653"/>
              <a:gd name="connsiteY10" fmla="*/ 982639 h 1337480"/>
              <a:gd name="connsiteX11" fmla="*/ 300251 w 7566653"/>
              <a:gd name="connsiteY11" fmla="*/ 1009934 h 1337480"/>
              <a:gd name="connsiteX12" fmla="*/ 354842 w 7566653"/>
              <a:gd name="connsiteY12" fmla="*/ 1023582 h 1337480"/>
              <a:gd name="connsiteX13" fmla="*/ 464024 w 7566653"/>
              <a:gd name="connsiteY13" fmla="*/ 1078173 h 1337480"/>
              <a:gd name="connsiteX14" fmla="*/ 504967 w 7566653"/>
              <a:gd name="connsiteY14" fmla="*/ 1091821 h 1337480"/>
              <a:gd name="connsiteX15" fmla="*/ 750627 w 7566653"/>
              <a:gd name="connsiteY15" fmla="*/ 1173707 h 1337480"/>
              <a:gd name="connsiteX16" fmla="*/ 1146412 w 7566653"/>
              <a:gd name="connsiteY16" fmla="*/ 1187355 h 1337480"/>
              <a:gd name="connsiteX17" fmla="*/ 1596788 w 7566653"/>
              <a:gd name="connsiteY17" fmla="*/ 1214651 h 1337480"/>
              <a:gd name="connsiteX18" fmla="*/ 1760561 w 7566653"/>
              <a:gd name="connsiteY18" fmla="*/ 1228298 h 1337480"/>
              <a:gd name="connsiteX19" fmla="*/ 2784144 w 7566653"/>
              <a:gd name="connsiteY19" fmla="*/ 1255594 h 1337480"/>
              <a:gd name="connsiteX20" fmla="*/ 3111690 w 7566653"/>
              <a:gd name="connsiteY20" fmla="*/ 1282889 h 1337480"/>
              <a:gd name="connsiteX21" fmla="*/ 3220872 w 7566653"/>
              <a:gd name="connsiteY21" fmla="*/ 1296537 h 1337480"/>
              <a:gd name="connsiteX22" fmla="*/ 3439236 w 7566653"/>
              <a:gd name="connsiteY22" fmla="*/ 1310185 h 1337480"/>
              <a:gd name="connsiteX23" fmla="*/ 3562066 w 7566653"/>
              <a:gd name="connsiteY23" fmla="*/ 1323833 h 1337480"/>
              <a:gd name="connsiteX24" fmla="*/ 3698544 w 7566653"/>
              <a:gd name="connsiteY24" fmla="*/ 1337480 h 1337480"/>
              <a:gd name="connsiteX25" fmla="*/ 4544705 w 7566653"/>
              <a:gd name="connsiteY25" fmla="*/ 1323833 h 1337480"/>
              <a:gd name="connsiteX26" fmla="*/ 4585648 w 7566653"/>
              <a:gd name="connsiteY26" fmla="*/ 1310185 h 1337480"/>
              <a:gd name="connsiteX27" fmla="*/ 4653887 w 7566653"/>
              <a:gd name="connsiteY27" fmla="*/ 1296537 h 1337480"/>
              <a:gd name="connsiteX28" fmla="*/ 4694830 w 7566653"/>
              <a:gd name="connsiteY28" fmla="*/ 1282889 h 1337480"/>
              <a:gd name="connsiteX29" fmla="*/ 4790364 w 7566653"/>
              <a:gd name="connsiteY29" fmla="*/ 1269242 h 1337480"/>
              <a:gd name="connsiteX30" fmla="*/ 4831308 w 7566653"/>
              <a:gd name="connsiteY30" fmla="*/ 1241946 h 1337480"/>
              <a:gd name="connsiteX31" fmla="*/ 4913194 w 7566653"/>
              <a:gd name="connsiteY31" fmla="*/ 1228298 h 1337480"/>
              <a:gd name="connsiteX32" fmla="*/ 5281684 w 7566653"/>
              <a:gd name="connsiteY32" fmla="*/ 1201003 h 1337480"/>
              <a:gd name="connsiteX33" fmla="*/ 5540991 w 7566653"/>
              <a:gd name="connsiteY33" fmla="*/ 1173707 h 1337480"/>
              <a:gd name="connsiteX34" fmla="*/ 5882185 w 7566653"/>
              <a:gd name="connsiteY34" fmla="*/ 1187355 h 1337480"/>
              <a:gd name="connsiteX35" fmla="*/ 6905767 w 7566653"/>
              <a:gd name="connsiteY35" fmla="*/ 1214651 h 1337480"/>
              <a:gd name="connsiteX36" fmla="*/ 7397087 w 7566653"/>
              <a:gd name="connsiteY36" fmla="*/ 1201003 h 1337480"/>
              <a:gd name="connsiteX37" fmla="*/ 7451678 w 7566653"/>
              <a:gd name="connsiteY37" fmla="*/ 1119116 h 1337480"/>
              <a:gd name="connsiteX38" fmla="*/ 7492621 w 7566653"/>
              <a:gd name="connsiteY38" fmla="*/ 1091821 h 1337480"/>
              <a:gd name="connsiteX39" fmla="*/ 7506269 w 7566653"/>
              <a:gd name="connsiteY39" fmla="*/ 791570 h 1337480"/>
              <a:gd name="connsiteX40" fmla="*/ 7465326 w 7566653"/>
              <a:gd name="connsiteY40" fmla="*/ 627797 h 1337480"/>
              <a:gd name="connsiteX41" fmla="*/ 7410735 w 7566653"/>
              <a:gd name="connsiteY41" fmla="*/ 545910 h 1337480"/>
              <a:gd name="connsiteX42" fmla="*/ 7369791 w 7566653"/>
              <a:gd name="connsiteY42" fmla="*/ 491319 h 1337480"/>
              <a:gd name="connsiteX43" fmla="*/ 7328848 w 7566653"/>
              <a:gd name="connsiteY43" fmla="*/ 464024 h 1337480"/>
              <a:gd name="connsiteX44" fmla="*/ 7287905 w 7566653"/>
              <a:gd name="connsiteY44" fmla="*/ 423080 h 1337480"/>
              <a:gd name="connsiteX45" fmla="*/ 7246961 w 7566653"/>
              <a:gd name="connsiteY45" fmla="*/ 409433 h 1337480"/>
              <a:gd name="connsiteX46" fmla="*/ 7165075 w 7566653"/>
              <a:gd name="connsiteY46" fmla="*/ 368489 h 1337480"/>
              <a:gd name="connsiteX47" fmla="*/ 7083188 w 7566653"/>
              <a:gd name="connsiteY47" fmla="*/ 341194 h 1337480"/>
              <a:gd name="connsiteX48" fmla="*/ 7028597 w 7566653"/>
              <a:gd name="connsiteY48" fmla="*/ 313898 h 1337480"/>
              <a:gd name="connsiteX49" fmla="*/ 6987654 w 7566653"/>
              <a:gd name="connsiteY49" fmla="*/ 300251 h 1337480"/>
              <a:gd name="connsiteX50" fmla="*/ 6892120 w 7566653"/>
              <a:gd name="connsiteY50" fmla="*/ 272955 h 1337480"/>
              <a:gd name="connsiteX51" fmla="*/ 6782938 w 7566653"/>
              <a:gd name="connsiteY51" fmla="*/ 245660 h 1337480"/>
              <a:gd name="connsiteX52" fmla="*/ 6714699 w 7566653"/>
              <a:gd name="connsiteY52" fmla="*/ 218364 h 1337480"/>
              <a:gd name="connsiteX53" fmla="*/ 6769290 w 7566653"/>
              <a:gd name="connsiteY53" fmla="*/ 136477 h 1337480"/>
              <a:gd name="connsiteX54" fmla="*/ 6305266 w 7566653"/>
              <a:gd name="connsiteY54" fmla="*/ 150125 h 1337480"/>
              <a:gd name="connsiteX55" fmla="*/ 6250675 w 7566653"/>
              <a:gd name="connsiteY55" fmla="*/ 136477 h 1337480"/>
              <a:gd name="connsiteX56" fmla="*/ 6114197 w 7566653"/>
              <a:gd name="connsiteY56" fmla="*/ 163773 h 1337480"/>
              <a:gd name="connsiteX57" fmla="*/ 5854890 w 7566653"/>
              <a:gd name="connsiteY57" fmla="*/ 191068 h 1337480"/>
              <a:gd name="connsiteX58" fmla="*/ 5732060 w 7566653"/>
              <a:gd name="connsiteY58" fmla="*/ 218364 h 1337480"/>
              <a:gd name="connsiteX59" fmla="*/ 5691117 w 7566653"/>
              <a:gd name="connsiteY59" fmla="*/ 232012 h 1337480"/>
              <a:gd name="connsiteX60" fmla="*/ 5527344 w 7566653"/>
              <a:gd name="connsiteY60" fmla="*/ 259307 h 1337480"/>
              <a:gd name="connsiteX61" fmla="*/ 5445457 w 7566653"/>
              <a:gd name="connsiteY61" fmla="*/ 272955 h 1337480"/>
              <a:gd name="connsiteX62" fmla="*/ 5008729 w 7566653"/>
              <a:gd name="connsiteY62" fmla="*/ 259307 h 1337480"/>
              <a:gd name="connsiteX63" fmla="*/ 4817660 w 7566653"/>
              <a:gd name="connsiteY63" fmla="*/ 232012 h 1337480"/>
              <a:gd name="connsiteX64" fmla="*/ 3794078 w 7566653"/>
              <a:gd name="connsiteY64" fmla="*/ 218364 h 1337480"/>
              <a:gd name="connsiteX65" fmla="*/ 3603009 w 7566653"/>
              <a:gd name="connsiteY65" fmla="*/ 163773 h 1337480"/>
              <a:gd name="connsiteX66" fmla="*/ 3534770 w 7566653"/>
              <a:gd name="connsiteY66" fmla="*/ 150125 h 1337480"/>
              <a:gd name="connsiteX67" fmla="*/ 3452884 w 7566653"/>
              <a:gd name="connsiteY67" fmla="*/ 136477 h 1337480"/>
              <a:gd name="connsiteX68" fmla="*/ 3411941 w 7566653"/>
              <a:gd name="connsiteY68" fmla="*/ 122830 h 1337480"/>
              <a:gd name="connsiteX69" fmla="*/ 3302758 w 7566653"/>
              <a:gd name="connsiteY69" fmla="*/ 95534 h 1337480"/>
              <a:gd name="connsiteX70" fmla="*/ 3043451 w 7566653"/>
              <a:gd name="connsiteY70" fmla="*/ 68239 h 1337480"/>
              <a:gd name="connsiteX71" fmla="*/ 2961564 w 7566653"/>
              <a:gd name="connsiteY71" fmla="*/ 40943 h 1337480"/>
              <a:gd name="connsiteX72" fmla="*/ 2893326 w 7566653"/>
              <a:gd name="connsiteY72" fmla="*/ 27295 h 1337480"/>
              <a:gd name="connsiteX73" fmla="*/ 2674961 w 7566653"/>
              <a:gd name="connsiteY73" fmla="*/ 0 h 1337480"/>
              <a:gd name="connsiteX74" fmla="*/ 1501254 w 7566653"/>
              <a:gd name="connsiteY74" fmla="*/ 13648 h 1337480"/>
              <a:gd name="connsiteX75" fmla="*/ 1446663 w 7566653"/>
              <a:gd name="connsiteY75" fmla="*/ 27295 h 1337480"/>
              <a:gd name="connsiteX76" fmla="*/ 1296538 w 7566653"/>
              <a:gd name="connsiteY76" fmla="*/ 40943 h 1337480"/>
              <a:gd name="connsiteX77" fmla="*/ 1173708 w 7566653"/>
              <a:gd name="connsiteY77" fmla="*/ 68239 h 1337480"/>
              <a:gd name="connsiteX78" fmla="*/ 1078173 w 7566653"/>
              <a:gd name="connsiteY78" fmla="*/ 122830 h 1337480"/>
              <a:gd name="connsiteX79" fmla="*/ 1037230 w 7566653"/>
              <a:gd name="connsiteY79" fmla="*/ 177421 h 1337480"/>
              <a:gd name="connsiteX80" fmla="*/ 968991 w 7566653"/>
              <a:gd name="connsiteY80" fmla="*/ 272955 h 1337480"/>
              <a:gd name="connsiteX81" fmla="*/ 928048 w 7566653"/>
              <a:gd name="connsiteY81" fmla="*/ 313898 h 1337480"/>
              <a:gd name="connsiteX82" fmla="*/ 887105 w 7566653"/>
              <a:gd name="connsiteY82" fmla="*/ 327546 h 1337480"/>
              <a:gd name="connsiteX83" fmla="*/ 930657 w 7566653"/>
              <a:gd name="connsiteY83" fmla="*/ 254758 h 1337480"/>
              <a:gd name="connsiteX84" fmla="*/ 426601 w 7566653"/>
              <a:gd name="connsiteY84" fmla="*/ 191069 h 1337480"/>
              <a:gd name="connsiteX85" fmla="*/ 259308 w 7566653"/>
              <a:gd name="connsiteY85" fmla="*/ 395785 h 1337480"/>
              <a:gd name="connsiteX86" fmla="*/ 272956 w 7566653"/>
              <a:gd name="connsiteY86" fmla="*/ 423080 h 1337480"/>
              <a:gd name="connsiteX0" fmla="*/ 13648 w 7621244"/>
              <a:gd name="connsiteY0" fmla="*/ 254758 h 1337480"/>
              <a:gd name="connsiteX1" fmla="*/ 286603 w 7621244"/>
              <a:gd name="connsiteY1" fmla="*/ 450376 h 1337480"/>
              <a:gd name="connsiteX2" fmla="*/ 204717 w 7621244"/>
              <a:gd name="connsiteY2" fmla="*/ 518615 h 1337480"/>
              <a:gd name="connsiteX3" fmla="*/ 150126 w 7621244"/>
              <a:gd name="connsiteY3" fmla="*/ 532263 h 1337480"/>
              <a:gd name="connsiteX4" fmla="*/ 68239 w 7621244"/>
              <a:gd name="connsiteY4" fmla="*/ 600501 h 1337480"/>
              <a:gd name="connsiteX5" fmla="*/ 54591 w 7621244"/>
              <a:gd name="connsiteY5" fmla="*/ 641445 h 1337480"/>
              <a:gd name="connsiteX6" fmla="*/ 68239 w 7621244"/>
              <a:gd name="connsiteY6" fmla="*/ 805218 h 1337480"/>
              <a:gd name="connsiteX7" fmla="*/ 150126 w 7621244"/>
              <a:gd name="connsiteY7" fmla="*/ 900752 h 1337480"/>
              <a:gd name="connsiteX8" fmla="*/ 191069 w 7621244"/>
              <a:gd name="connsiteY8" fmla="*/ 914400 h 1337480"/>
              <a:gd name="connsiteX9" fmla="*/ 272955 w 7621244"/>
              <a:gd name="connsiteY9" fmla="*/ 968991 h 1337480"/>
              <a:gd name="connsiteX10" fmla="*/ 313899 w 7621244"/>
              <a:gd name="connsiteY10" fmla="*/ 982639 h 1337480"/>
              <a:gd name="connsiteX11" fmla="*/ 354842 w 7621244"/>
              <a:gd name="connsiteY11" fmla="*/ 1009934 h 1337480"/>
              <a:gd name="connsiteX12" fmla="*/ 409433 w 7621244"/>
              <a:gd name="connsiteY12" fmla="*/ 1023582 h 1337480"/>
              <a:gd name="connsiteX13" fmla="*/ 518615 w 7621244"/>
              <a:gd name="connsiteY13" fmla="*/ 1078173 h 1337480"/>
              <a:gd name="connsiteX14" fmla="*/ 559558 w 7621244"/>
              <a:gd name="connsiteY14" fmla="*/ 1091821 h 1337480"/>
              <a:gd name="connsiteX15" fmla="*/ 805218 w 7621244"/>
              <a:gd name="connsiteY15" fmla="*/ 1173707 h 1337480"/>
              <a:gd name="connsiteX16" fmla="*/ 1201003 w 7621244"/>
              <a:gd name="connsiteY16" fmla="*/ 1187355 h 1337480"/>
              <a:gd name="connsiteX17" fmla="*/ 1651379 w 7621244"/>
              <a:gd name="connsiteY17" fmla="*/ 1214651 h 1337480"/>
              <a:gd name="connsiteX18" fmla="*/ 1815152 w 7621244"/>
              <a:gd name="connsiteY18" fmla="*/ 1228298 h 1337480"/>
              <a:gd name="connsiteX19" fmla="*/ 2838735 w 7621244"/>
              <a:gd name="connsiteY19" fmla="*/ 1255594 h 1337480"/>
              <a:gd name="connsiteX20" fmla="*/ 3166281 w 7621244"/>
              <a:gd name="connsiteY20" fmla="*/ 1282889 h 1337480"/>
              <a:gd name="connsiteX21" fmla="*/ 3275463 w 7621244"/>
              <a:gd name="connsiteY21" fmla="*/ 1296537 h 1337480"/>
              <a:gd name="connsiteX22" fmla="*/ 3493827 w 7621244"/>
              <a:gd name="connsiteY22" fmla="*/ 1310185 h 1337480"/>
              <a:gd name="connsiteX23" fmla="*/ 3616657 w 7621244"/>
              <a:gd name="connsiteY23" fmla="*/ 1323833 h 1337480"/>
              <a:gd name="connsiteX24" fmla="*/ 3753135 w 7621244"/>
              <a:gd name="connsiteY24" fmla="*/ 1337480 h 1337480"/>
              <a:gd name="connsiteX25" fmla="*/ 4599296 w 7621244"/>
              <a:gd name="connsiteY25" fmla="*/ 1323833 h 1337480"/>
              <a:gd name="connsiteX26" fmla="*/ 4640239 w 7621244"/>
              <a:gd name="connsiteY26" fmla="*/ 1310185 h 1337480"/>
              <a:gd name="connsiteX27" fmla="*/ 4708478 w 7621244"/>
              <a:gd name="connsiteY27" fmla="*/ 1296537 h 1337480"/>
              <a:gd name="connsiteX28" fmla="*/ 4749421 w 7621244"/>
              <a:gd name="connsiteY28" fmla="*/ 1282889 h 1337480"/>
              <a:gd name="connsiteX29" fmla="*/ 4844955 w 7621244"/>
              <a:gd name="connsiteY29" fmla="*/ 1269242 h 1337480"/>
              <a:gd name="connsiteX30" fmla="*/ 4885899 w 7621244"/>
              <a:gd name="connsiteY30" fmla="*/ 1241946 h 1337480"/>
              <a:gd name="connsiteX31" fmla="*/ 4967785 w 7621244"/>
              <a:gd name="connsiteY31" fmla="*/ 1228298 h 1337480"/>
              <a:gd name="connsiteX32" fmla="*/ 5336275 w 7621244"/>
              <a:gd name="connsiteY32" fmla="*/ 1201003 h 1337480"/>
              <a:gd name="connsiteX33" fmla="*/ 5595582 w 7621244"/>
              <a:gd name="connsiteY33" fmla="*/ 1173707 h 1337480"/>
              <a:gd name="connsiteX34" fmla="*/ 5936776 w 7621244"/>
              <a:gd name="connsiteY34" fmla="*/ 1187355 h 1337480"/>
              <a:gd name="connsiteX35" fmla="*/ 6960358 w 7621244"/>
              <a:gd name="connsiteY35" fmla="*/ 1214651 h 1337480"/>
              <a:gd name="connsiteX36" fmla="*/ 7451678 w 7621244"/>
              <a:gd name="connsiteY36" fmla="*/ 1201003 h 1337480"/>
              <a:gd name="connsiteX37" fmla="*/ 7506269 w 7621244"/>
              <a:gd name="connsiteY37" fmla="*/ 1119116 h 1337480"/>
              <a:gd name="connsiteX38" fmla="*/ 7547212 w 7621244"/>
              <a:gd name="connsiteY38" fmla="*/ 1091821 h 1337480"/>
              <a:gd name="connsiteX39" fmla="*/ 7560860 w 7621244"/>
              <a:gd name="connsiteY39" fmla="*/ 791570 h 1337480"/>
              <a:gd name="connsiteX40" fmla="*/ 7519917 w 7621244"/>
              <a:gd name="connsiteY40" fmla="*/ 627797 h 1337480"/>
              <a:gd name="connsiteX41" fmla="*/ 7465326 w 7621244"/>
              <a:gd name="connsiteY41" fmla="*/ 545910 h 1337480"/>
              <a:gd name="connsiteX42" fmla="*/ 7424382 w 7621244"/>
              <a:gd name="connsiteY42" fmla="*/ 491319 h 1337480"/>
              <a:gd name="connsiteX43" fmla="*/ 7383439 w 7621244"/>
              <a:gd name="connsiteY43" fmla="*/ 464024 h 1337480"/>
              <a:gd name="connsiteX44" fmla="*/ 7342496 w 7621244"/>
              <a:gd name="connsiteY44" fmla="*/ 423080 h 1337480"/>
              <a:gd name="connsiteX45" fmla="*/ 7301552 w 7621244"/>
              <a:gd name="connsiteY45" fmla="*/ 409433 h 1337480"/>
              <a:gd name="connsiteX46" fmla="*/ 7219666 w 7621244"/>
              <a:gd name="connsiteY46" fmla="*/ 368489 h 1337480"/>
              <a:gd name="connsiteX47" fmla="*/ 7137779 w 7621244"/>
              <a:gd name="connsiteY47" fmla="*/ 341194 h 1337480"/>
              <a:gd name="connsiteX48" fmla="*/ 7083188 w 7621244"/>
              <a:gd name="connsiteY48" fmla="*/ 313898 h 1337480"/>
              <a:gd name="connsiteX49" fmla="*/ 7042245 w 7621244"/>
              <a:gd name="connsiteY49" fmla="*/ 300251 h 1337480"/>
              <a:gd name="connsiteX50" fmla="*/ 6946711 w 7621244"/>
              <a:gd name="connsiteY50" fmla="*/ 272955 h 1337480"/>
              <a:gd name="connsiteX51" fmla="*/ 6837529 w 7621244"/>
              <a:gd name="connsiteY51" fmla="*/ 245660 h 1337480"/>
              <a:gd name="connsiteX52" fmla="*/ 6769290 w 7621244"/>
              <a:gd name="connsiteY52" fmla="*/ 218364 h 1337480"/>
              <a:gd name="connsiteX53" fmla="*/ 6823881 w 7621244"/>
              <a:gd name="connsiteY53" fmla="*/ 136477 h 1337480"/>
              <a:gd name="connsiteX54" fmla="*/ 6359857 w 7621244"/>
              <a:gd name="connsiteY54" fmla="*/ 150125 h 1337480"/>
              <a:gd name="connsiteX55" fmla="*/ 6305266 w 7621244"/>
              <a:gd name="connsiteY55" fmla="*/ 136477 h 1337480"/>
              <a:gd name="connsiteX56" fmla="*/ 6168788 w 7621244"/>
              <a:gd name="connsiteY56" fmla="*/ 163773 h 1337480"/>
              <a:gd name="connsiteX57" fmla="*/ 5909481 w 7621244"/>
              <a:gd name="connsiteY57" fmla="*/ 191068 h 1337480"/>
              <a:gd name="connsiteX58" fmla="*/ 5786651 w 7621244"/>
              <a:gd name="connsiteY58" fmla="*/ 218364 h 1337480"/>
              <a:gd name="connsiteX59" fmla="*/ 5745708 w 7621244"/>
              <a:gd name="connsiteY59" fmla="*/ 232012 h 1337480"/>
              <a:gd name="connsiteX60" fmla="*/ 5581935 w 7621244"/>
              <a:gd name="connsiteY60" fmla="*/ 259307 h 1337480"/>
              <a:gd name="connsiteX61" fmla="*/ 5500048 w 7621244"/>
              <a:gd name="connsiteY61" fmla="*/ 272955 h 1337480"/>
              <a:gd name="connsiteX62" fmla="*/ 5063320 w 7621244"/>
              <a:gd name="connsiteY62" fmla="*/ 259307 h 1337480"/>
              <a:gd name="connsiteX63" fmla="*/ 4872251 w 7621244"/>
              <a:gd name="connsiteY63" fmla="*/ 232012 h 1337480"/>
              <a:gd name="connsiteX64" fmla="*/ 3848669 w 7621244"/>
              <a:gd name="connsiteY64" fmla="*/ 218364 h 1337480"/>
              <a:gd name="connsiteX65" fmla="*/ 3657600 w 7621244"/>
              <a:gd name="connsiteY65" fmla="*/ 163773 h 1337480"/>
              <a:gd name="connsiteX66" fmla="*/ 3589361 w 7621244"/>
              <a:gd name="connsiteY66" fmla="*/ 150125 h 1337480"/>
              <a:gd name="connsiteX67" fmla="*/ 3507475 w 7621244"/>
              <a:gd name="connsiteY67" fmla="*/ 136477 h 1337480"/>
              <a:gd name="connsiteX68" fmla="*/ 3466532 w 7621244"/>
              <a:gd name="connsiteY68" fmla="*/ 122830 h 1337480"/>
              <a:gd name="connsiteX69" fmla="*/ 3357349 w 7621244"/>
              <a:gd name="connsiteY69" fmla="*/ 95534 h 1337480"/>
              <a:gd name="connsiteX70" fmla="*/ 3098042 w 7621244"/>
              <a:gd name="connsiteY70" fmla="*/ 68239 h 1337480"/>
              <a:gd name="connsiteX71" fmla="*/ 3016155 w 7621244"/>
              <a:gd name="connsiteY71" fmla="*/ 40943 h 1337480"/>
              <a:gd name="connsiteX72" fmla="*/ 2947917 w 7621244"/>
              <a:gd name="connsiteY72" fmla="*/ 27295 h 1337480"/>
              <a:gd name="connsiteX73" fmla="*/ 2729552 w 7621244"/>
              <a:gd name="connsiteY73" fmla="*/ 0 h 1337480"/>
              <a:gd name="connsiteX74" fmla="*/ 1555845 w 7621244"/>
              <a:gd name="connsiteY74" fmla="*/ 13648 h 1337480"/>
              <a:gd name="connsiteX75" fmla="*/ 1501254 w 7621244"/>
              <a:gd name="connsiteY75" fmla="*/ 27295 h 1337480"/>
              <a:gd name="connsiteX76" fmla="*/ 1351129 w 7621244"/>
              <a:gd name="connsiteY76" fmla="*/ 40943 h 1337480"/>
              <a:gd name="connsiteX77" fmla="*/ 1228299 w 7621244"/>
              <a:gd name="connsiteY77" fmla="*/ 68239 h 1337480"/>
              <a:gd name="connsiteX78" fmla="*/ 1132764 w 7621244"/>
              <a:gd name="connsiteY78" fmla="*/ 122830 h 1337480"/>
              <a:gd name="connsiteX79" fmla="*/ 1091821 w 7621244"/>
              <a:gd name="connsiteY79" fmla="*/ 177421 h 1337480"/>
              <a:gd name="connsiteX80" fmla="*/ 1023582 w 7621244"/>
              <a:gd name="connsiteY80" fmla="*/ 272955 h 1337480"/>
              <a:gd name="connsiteX81" fmla="*/ 982639 w 7621244"/>
              <a:gd name="connsiteY81" fmla="*/ 313898 h 1337480"/>
              <a:gd name="connsiteX82" fmla="*/ 941696 w 7621244"/>
              <a:gd name="connsiteY82" fmla="*/ 327546 h 1337480"/>
              <a:gd name="connsiteX83" fmla="*/ 985248 w 7621244"/>
              <a:gd name="connsiteY83" fmla="*/ 254758 h 1337480"/>
              <a:gd name="connsiteX84" fmla="*/ 481192 w 7621244"/>
              <a:gd name="connsiteY84" fmla="*/ 191069 h 1337480"/>
              <a:gd name="connsiteX85" fmla="*/ 313899 w 7621244"/>
              <a:gd name="connsiteY85" fmla="*/ 395785 h 1337480"/>
              <a:gd name="connsiteX86" fmla="*/ 13648 w 7621244"/>
              <a:gd name="connsiteY86" fmla="*/ 254758 h 1337480"/>
              <a:gd name="connsiteX0" fmla="*/ 13648 w 7621244"/>
              <a:gd name="connsiteY0" fmla="*/ 241110 h 1323832"/>
              <a:gd name="connsiteX1" fmla="*/ 286603 w 7621244"/>
              <a:gd name="connsiteY1" fmla="*/ 436728 h 1323832"/>
              <a:gd name="connsiteX2" fmla="*/ 204717 w 7621244"/>
              <a:gd name="connsiteY2" fmla="*/ 504967 h 1323832"/>
              <a:gd name="connsiteX3" fmla="*/ 150126 w 7621244"/>
              <a:gd name="connsiteY3" fmla="*/ 518615 h 1323832"/>
              <a:gd name="connsiteX4" fmla="*/ 68239 w 7621244"/>
              <a:gd name="connsiteY4" fmla="*/ 586853 h 1323832"/>
              <a:gd name="connsiteX5" fmla="*/ 54591 w 7621244"/>
              <a:gd name="connsiteY5" fmla="*/ 627797 h 1323832"/>
              <a:gd name="connsiteX6" fmla="*/ 68239 w 7621244"/>
              <a:gd name="connsiteY6" fmla="*/ 791570 h 1323832"/>
              <a:gd name="connsiteX7" fmla="*/ 150126 w 7621244"/>
              <a:gd name="connsiteY7" fmla="*/ 887104 h 1323832"/>
              <a:gd name="connsiteX8" fmla="*/ 191069 w 7621244"/>
              <a:gd name="connsiteY8" fmla="*/ 900752 h 1323832"/>
              <a:gd name="connsiteX9" fmla="*/ 272955 w 7621244"/>
              <a:gd name="connsiteY9" fmla="*/ 955343 h 1323832"/>
              <a:gd name="connsiteX10" fmla="*/ 313899 w 7621244"/>
              <a:gd name="connsiteY10" fmla="*/ 968991 h 1323832"/>
              <a:gd name="connsiteX11" fmla="*/ 354842 w 7621244"/>
              <a:gd name="connsiteY11" fmla="*/ 996286 h 1323832"/>
              <a:gd name="connsiteX12" fmla="*/ 409433 w 7621244"/>
              <a:gd name="connsiteY12" fmla="*/ 1009934 h 1323832"/>
              <a:gd name="connsiteX13" fmla="*/ 518615 w 7621244"/>
              <a:gd name="connsiteY13" fmla="*/ 1064525 h 1323832"/>
              <a:gd name="connsiteX14" fmla="*/ 559558 w 7621244"/>
              <a:gd name="connsiteY14" fmla="*/ 1078173 h 1323832"/>
              <a:gd name="connsiteX15" fmla="*/ 805218 w 7621244"/>
              <a:gd name="connsiteY15" fmla="*/ 1160059 h 1323832"/>
              <a:gd name="connsiteX16" fmla="*/ 1201003 w 7621244"/>
              <a:gd name="connsiteY16" fmla="*/ 1173707 h 1323832"/>
              <a:gd name="connsiteX17" fmla="*/ 1651379 w 7621244"/>
              <a:gd name="connsiteY17" fmla="*/ 1201003 h 1323832"/>
              <a:gd name="connsiteX18" fmla="*/ 1815152 w 7621244"/>
              <a:gd name="connsiteY18" fmla="*/ 1214650 h 1323832"/>
              <a:gd name="connsiteX19" fmla="*/ 2838735 w 7621244"/>
              <a:gd name="connsiteY19" fmla="*/ 1241946 h 1323832"/>
              <a:gd name="connsiteX20" fmla="*/ 3166281 w 7621244"/>
              <a:gd name="connsiteY20" fmla="*/ 1269241 h 1323832"/>
              <a:gd name="connsiteX21" fmla="*/ 3275463 w 7621244"/>
              <a:gd name="connsiteY21" fmla="*/ 1282889 h 1323832"/>
              <a:gd name="connsiteX22" fmla="*/ 3493827 w 7621244"/>
              <a:gd name="connsiteY22" fmla="*/ 1296537 h 1323832"/>
              <a:gd name="connsiteX23" fmla="*/ 3616657 w 7621244"/>
              <a:gd name="connsiteY23" fmla="*/ 1310185 h 1323832"/>
              <a:gd name="connsiteX24" fmla="*/ 3753135 w 7621244"/>
              <a:gd name="connsiteY24" fmla="*/ 1323832 h 1323832"/>
              <a:gd name="connsiteX25" fmla="*/ 4599296 w 7621244"/>
              <a:gd name="connsiteY25" fmla="*/ 1310185 h 1323832"/>
              <a:gd name="connsiteX26" fmla="*/ 4640239 w 7621244"/>
              <a:gd name="connsiteY26" fmla="*/ 1296537 h 1323832"/>
              <a:gd name="connsiteX27" fmla="*/ 4708478 w 7621244"/>
              <a:gd name="connsiteY27" fmla="*/ 1282889 h 1323832"/>
              <a:gd name="connsiteX28" fmla="*/ 4749421 w 7621244"/>
              <a:gd name="connsiteY28" fmla="*/ 1269241 h 1323832"/>
              <a:gd name="connsiteX29" fmla="*/ 4844955 w 7621244"/>
              <a:gd name="connsiteY29" fmla="*/ 1255594 h 1323832"/>
              <a:gd name="connsiteX30" fmla="*/ 4885899 w 7621244"/>
              <a:gd name="connsiteY30" fmla="*/ 1228298 h 1323832"/>
              <a:gd name="connsiteX31" fmla="*/ 4967785 w 7621244"/>
              <a:gd name="connsiteY31" fmla="*/ 1214650 h 1323832"/>
              <a:gd name="connsiteX32" fmla="*/ 5336275 w 7621244"/>
              <a:gd name="connsiteY32" fmla="*/ 1187355 h 1323832"/>
              <a:gd name="connsiteX33" fmla="*/ 5595582 w 7621244"/>
              <a:gd name="connsiteY33" fmla="*/ 1160059 h 1323832"/>
              <a:gd name="connsiteX34" fmla="*/ 5936776 w 7621244"/>
              <a:gd name="connsiteY34" fmla="*/ 1173707 h 1323832"/>
              <a:gd name="connsiteX35" fmla="*/ 6960358 w 7621244"/>
              <a:gd name="connsiteY35" fmla="*/ 1201003 h 1323832"/>
              <a:gd name="connsiteX36" fmla="*/ 7451678 w 7621244"/>
              <a:gd name="connsiteY36" fmla="*/ 1187355 h 1323832"/>
              <a:gd name="connsiteX37" fmla="*/ 7506269 w 7621244"/>
              <a:gd name="connsiteY37" fmla="*/ 1105468 h 1323832"/>
              <a:gd name="connsiteX38" fmla="*/ 7547212 w 7621244"/>
              <a:gd name="connsiteY38" fmla="*/ 1078173 h 1323832"/>
              <a:gd name="connsiteX39" fmla="*/ 7560860 w 7621244"/>
              <a:gd name="connsiteY39" fmla="*/ 777922 h 1323832"/>
              <a:gd name="connsiteX40" fmla="*/ 7519917 w 7621244"/>
              <a:gd name="connsiteY40" fmla="*/ 614149 h 1323832"/>
              <a:gd name="connsiteX41" fmla="*/ 7465326 w 7621244"/>
              <a:gd name="connsiteY41" fmla="*/ 532262 h 1323832"/>
              <a:gd name="connsiteX42" fmla="*/ 7424382 w 7621244"/>
              <a:gd name="connsiteY42" fmla="*/ 477671 h 1323832"/>
              <a:gd name="connsiteX43" fmla="*/ 7383439 w 7621244"/>
              <a:gd name="connsiteY43" fmla="*/ 450376 h 1323832"/>
              <a:gd name="connsiteX44" fmla="*/ 7342496 w 7621244"/>
              <a:gd name="connsiteY44" fmla="*/ 409432 h 1323832"/>
              <a:gd name="connsiteX45" fmla="*/ 7301552 w 7621244"/>
              <a:gd name="connsiteY45" fmla="*/ 395785 h 1323832"/>
              <a:gd name="connsiteX46" fmla="*/ 7219666 w 7621244"/>
              <a:gd name="connsiteY46" fmla="*/ 354841 h 1323832"/>
              <a:gd name="connsiteX47" fmla="*/ 7137779 w 7621244"/>
              <a:gd name="connsiteY47" fmla="*/ 327546 h 1323832"/>
              <a:gd name="connsiteX48" fmla="*/ 7083188 w 7621244"/>
              <a:gd name="connsiteY48" fmla="*/ 300250 h 1323832"/>
              <a:gd name="connsiteX49" fmla="*/ 7042245 w 7621244"/>
              <a:gd name="connsiteY49" fmla="*/ 286603 h 1323832"/>
              <a:gd name="connsiteX50" fmla="*/ 6946711 w 7621244"/>
              <a:gd name="connsiteY50" fmla="*/ 259307 h 1323832"/>
              <a:gd name="connsiteX51" fmla="*/ 6837529 w 7621244"/>
              <a:gd name="connsiteY51" fmla="*/ 232012 h 1323832"/>
              <a:gd name="connsiteX52" fmla="*/ 6769290 w 7621244"/>
              <a:gd name="connsiteY52" fmla="*/ 204716 h 1323832"/>
              <a:gd name="connsiteX53" fmla="*/ 6823881 w 7621244"/>
              <a:gd name="connsiteY53" fmla="*/ 122829 h 1323832"/>
              <a:gd name="connsiteX54" fmla="*/ 6359857 w 7621244"/>
              <a:gd name="connsiteY54" fmla="*/ 136477 h 1323832"/>
              <a:gd name="connsiteX55" fmla="*/ 6305266 w 7621244"/>
              <a:gd name="connsiteY55" fmla="*/ 122829 h 1323832"/>
              <a:gd name="connsiteX56" fmla="*/ 6168788 w 7621244"/>
              <a:gd name="connsiteY56" fmla="*/ 150125 h 1323832"/>
              <a:gd name="connsiteX57" fmla="*/ 5909481 w 7621244"/>
              <a:gd name="connsiteY57" fmla="*/ 177420 h 1323832"/>
              <a:gd name="connsiteX58" fmla="*/ 5786651 w 7621244"/>
              <a:gd name="connsiteY58" fmla="*/ 204716 h 1323832"/>
              <a:gd name="connsiteX59" fmla="*/ 5745708 w 7621244"/>
              <a:gd name="connsiteY59" fmla="*/ 218364 h 1323832"/>
              <a:gd name="connsiteX60" fmla="*/ 5581935 w 7621244"/>
              <a:gd name="connsiteY60" fmla="*/ 245659 h 1323832"/>
              <a:gd name="connsiteX61" fmla="*/ 5500048 w 7621244"/>
              <a:gd name="connsiteY61" fmla="*/ 259307 h 1323832"/>
              <a:gd name="connsiteX62" fmla="*/ 5063320 w 7621244"/>
              <a:gd name="connsiteY62" fmla="*/ 245659 h 1323832"/>
              <a:gd name="connsiteX63" fmla="*/ 4872251 w 7621244"/>
              <a:gd name="connsiteY63" fmla="*/ 218364 h 1323832"/>
              <a:gd name="connsiteX64" fmla="*/ 3848669 w 7621244"/>
              <a:gd name="connsiteY64" fmla="*/ 204716 h 1323832"/>
              <a:gd name="connsiteX65" fmla="*/ 3657600 w 7621244"/>
              <a:gd name="connsiteY65" fmla="*/ 150125 h 1323832"/>
              <a:gd name="connsiteX66" fmla="*/ 3589361 w 7621244"/>
              <a:gd name="connsiteY66" fmla="*/ 136477 h 1323832"/>
              <a:gd name="connsiteX67" fmla="*/ 3507475 w 7621244"/>
              <a:gd name="connsiteY67" fmla="*/ 122829 h 1323832"/>
              <a:gd name="connsiteX68" fmla="*/ 3466532 w 7621244"/>
              <a:gd name="connsiteY68" fmla="*/ 109182 h 1323832"/>
              <a:gd name="connsiteX69" fmla="*/ 3357349 w 7621244"/>
              <a:gd name="connsiteY69" fmla="*/ 81886 h 1323832"/>
              <a:gd name="connsiteX70" fmla="*/ 3098042 w 7621244"/>
              <a:gd name="connsiteY70" fmla="*/ 54591 h 1323832"/>
              <a:gd name="connsiteX71" fmla="*/ 3016155 w 7621244"/>
              <a:gd name="connsiteY71" fmla="*/ 27295 h 1323832"/>
              <a:gd name="connsiteX72" fmla="*/ 2947917 w 7621244"/>
              <a:gd name="connsiteY72" fmla="*/ 13647 h 1323832"/>
              <a:gd name="connsiteX73" fmla="*/ 2641432 w 7621244"/>
              <a:gd name="connsiteY73" fmla="*/ 113731 h 1323832"/>
              <a:gd name="connsiteX74" fmla="*/ 1555845 w 7621244"/>
              <a:gd name="connsiteY74" fmla="*/ 0 h 1323832"/>
              <a:gd name="connsiteX75" fmla="*/ 1501254 w 7621244"/>
              <a:gd name="connsiteY75" fmla="*/ 13647 h 1323832"/>
              <a:gd name="connsiteX76" fmla="*/ 1351129 w 7621244"/>
              <a:gd name="connsiteY76" fmla="*/ 27295 h 1323832"/>
              <a:gd name="connsiteX77" fmla="*/ 1228299 w 7621244"/>
              <a:gd name="connsiteY77" fmla="*/ 54591 h 1323832"/>
              <a:gd name="connsiteX78" fmla="*/ 1132764 w 7621244"/>
              <a:gd name="connsiteY78" fmla="*/ 109182 h 1323832"/>
              <a:gd name="connsiteX79" fmla="*/ 1091821 w 7621244"/>
              <a:gd name="connsiteY79" fmla="*/ 163773 h 1323832"/>
              <a:gd name="connsiteX80" fmla="*/ 1023582 w 7621244"/>
              <a:gd name="connsiteY80" fmla="*/ 259307 h 1323832"/>
              <a:gd name="connsiteX81" fmla="*/ 982639 w 7621244"/>
              <a:gd name="connsiteY81" fmla="*/ 300250 h 1323832"/>
              <a:gd name="connsiteX82" fmla="*/ 941696 w 7621244"/>
              <a:gd name="connsiteY82" fmla="*/ 313898 h 1323832"/>
              <a:gd name="connsiteX83" fmla="*/ 985248 w 7621244"/>
              <a:gd name="connsiteY83" fmla="*/ 241110 h 1323832"/>
              <a:gd name="connsiteX84" fmla="*/ 481192 w 7621244"/>
              <a:gd name="connsiteY84" fmla="*/ 177421 h 1323832"/>
              <a:gd name="connsiteX85" fmla="*/ 313899 w 7621244"/>
              <a:gd name="connsiteY85" fmla="*/ 382137 h 1323832"/>
              <a:gd name="connsiteX86" fmla="*/ 13648 w 7621244"/>
              <a:gd name="connsiteY86" fmla="*/ 241110 h 1323832"/>
              <a:gd name="connsiteX0" fmla="*/ 13648 w 7621244"/>
              <a:gd name="connsiteY0" fmla="*/ 241110 h 1323832"/>
              <a:gd name="connsiteX1" fmla="*/ 286603 w 7621244"/>
              <a:gd name="connsiteY1" fmla="*/ 436728 h 1323832"/>
              <a:gd name="connsiteX2" fmla="*/ 204717 w 7621244"/>
              <a:gd name="connsiteY2" fmla="*/ 504967 h 1323832"/>
              <a:gd name="connsiteX3" fmla="*/ 150126 w 7621244"/>
              <a:gd name="connsiteY3" fmla="*/ 518615 h 1323832"/>
              <a:gd name="connsiteX4" fmla="*/ 68239 w 7621244"/>
              <a:gd name="connsiteY4" fmla="*/ 586853 h 1323832"/>
              <a:gd name="connsiteX5" fmla="*/ 54591 w 7621244"/>
              <a:gd name="connsiteY5" fmla="*/ 627797 h 1323832"/>
              <a:gd name="connsiteX6" fmla="*/ 68239 w 7621244"/>
              <a:gd name="connsiteY6" fmla="*/ 791570 h 1323832"/>
              <a:gd name="connsiteX7" fmla="*/ 150126 w 7621244"/>
              <a:gd name="connsiteY7" fmla="*/ 887104 h 1323832"/>
              <a:gd name="connsiteX8" fmla="*/ 191069 w 7621244"/>
              <a:gd name="connsiteY8" fmla="*/ 900752 h 1323832"/>
              <a:gd name="connsiteX9" fmla="*/ 272955 w 7621244"/>
              <a:gd name="connsiteY9" fmla="*/ 955343 h 1323832"/>
              <a:gd name="connsiteX10" fmla="*/ 313899 w 7621244"/>
              <a:gd name="connsiteY10" fmla="*/ 968991 h 1323832"/>
              <a:gd name="connsiteX11" fmla="*/ 354842 w 7621244"/>
              <a:gd name="connsiteY11" fmla="*/ 996286 h 1323832"/>
              <a:gd name="connsiteX12" fmla="*/ 409433 w 7621244"/>
              <a:gd name="connsiteY12" fmla="*/ 1009934 h 1323832"/>
              <a:gd name="connsiteX13" fmla="*/ 518615 w 7621244"/>
              <a:gd name="connsiteY13" fmla="*/ 1064525 h 1323832"/>
              <a:gd name="connsiteX14" fmla="*/ 559558 w 7621244"/>
              <a:gd name="connsiteY14" fmla="*/ 1078173 h 1323832"/>
              <a:gd name="connsiteX15" fmla="*/ 805218 w 7621244"/>
              <a:gd name="connsiteY15" fmla="*/ 1160059 h 1323832"/>
              <a:gd name="connsiteX16" fmla="*/ 1201003 w 7621244"/>
              <a:gd name="connsiteY16" fmla="*/ 1173707 h 1323832"/>
              <a:gd name="connsiteX17" fmla="*/ 1651379 w 7621244"/>
              <a:gd name="connsiteY17" fmla="*/ 1201003 h 1323832"/>
              <a:gd name="connsiteX18" fmla="*/ 1815152 w 7621244"/>
              <a:gd name="connsiteY18" fmla="*/ 1214650 h 1323832"/>
              <a:gd name="connsiteX19" fmla="*/ 2838735 w 7621244"/>
              <a:gd name="connsiteY19" fmla="*/ 1241946 h 1323832"/>
              <a:gd name="connsiteX20" fmla="*/ 3166281 w 7621244"/>
              <a:gd name="connsiteY20" fmla="*/ 1269241 h 1323832"/>
              <a:gd name="connsiteX21" fmla="*/ 3275463 w 7621244"/>
              <a:gd name="connsiteY21" fmla="*/ 1282889 h 1323832"/>
              <a:gd name="connsiteX22" fmla="*/ 3493827 w 7621244"/>
              <a:gd name="connsiteY22" fmla="*/ 1296537 h 1323832"/>
              <a:gd name="connsiteX23" fmla="*/ 3616657 w 7621244"/>
              <a:gd name="connsiteY23" fmla="*/ 1310185 h 1323832"/>
              <a:gd name="connsiteX24" fmla="*/ 3753135 w 7621244"/>
              <a:gd name="connsiteY24" fmla="*/ 1323832 h 1323832"/>
              <a:gd name="connsiteX25" fmla="*/ 4599296 w 7621244"/>
              <a:gd name="connsiteY25" fmla="*/ 1310185 h 1323832"/>
              <a:gd name="connsiteX26" fmla="*/ 4640239 w 7621244"/>
              <a:gd name="connsiteY26" fmla="*/ 1296537 h 1323832"/>
              <a:gd name="connsiteX27" fmla="*/ 4708478 w 7621244"/>
              <a:gd name="connsiteY27" fmla="*/ 1282889 h 1323832"/>
              <a:gd name="connsiteX28" fmla="*/ 4749421 w 7621244"/>
              <a:gd name="connsiteY28" fmla="*/ 1269241 h 1323832"/>
              <a:gd name="connsiteX29" fmla="*/ 4844955 w 7621244"/>
              <a:gd name="connsiteY29" fmla="*/ 1255594 h 1323832"/>
              <a:gd name="connsiteX30" fmla="*/ 4885899 w 7621244"/>
              <a:gd name="connsiteY30" fmla="*/ 1228298 h 1323832"/>
              <a:gd name="connsiteX31" fmla="*/ 4967785 w 7621244"/>
              <a:gd name="connsiteY31" fmla="*/ 1214650 h 1323832"/>
              <a:gd name="connsiteX32" fmla="*/ 5336275 w 7621244"/>
              <a:gd name="connsiteY32" fmla="*/ 1187355 h 1323832"/>
              <a:gd name="connsiteX33" fmla="*/ 5595582 w 7621244"/>
              <a:gd name="connsiteY33" fmla="*/ 1160059 h 1323832"/>
              <a:gd name="connsiteX34" fmla="*/ 5936776 w 7621244"/>
              <a:gd name="connsiteY34" fmla="*/ 1173707 h 1323832"/>
              <a:gd name="connsiteX35" fmla="*/ 6960358 w 7621244"/>
              <a:gd name="connsiteY35" fmla="*/ 1201003 h 1323832"/>
              <a:gd name="connsiteX36" fmla="*/ 7451678 w 7621244"/>
              <a:gd name="connsiteY36" fmla="*/ 1187355 h 1323832"/>
              <a:gd name="connsiteX37" fmla="*/ 7506269 w 7621244"/>
              <a:gd name="connsiteY37" fmla="*/ 1105468 h 1323832"/>
              <a:gd name="connsiteX38" fmla="*/ 7547212 w 7621244"/>
              <a:gd name="connsiteY38" fmla="*/ 1078173 h 1323832"/>
              <a:gd name="connsiteX39" fmla="*/ 7560860 w 7621244"/>
              <a:gd name="connsiteY39" fmla="*/ 777922 h 1323832"/>
              <a:gd name="connsiteX40" fmla="*/ 7519917 w 7621244"/>
              <a:gd name="connsiteY40" fmla="*/ 614149 h 1323832"/>
              <a:gd name="connsiteX41" fmla="*/ 7465326 w 7621244"/>
              <a:gd name="connsiteY41" fmla="*/ 532262 h 1323832"/>
              <a:gd name="connsiteX42" fmla="*/ 7424382 w 7621244"/>
              <a:gd name="connsiteY42" fmla="*/ 477671 h 1323832"/>
              <a:gd name="connsiteX43" fmla="*/ 7383439 w 7621244"/>
              <a:gd name="connsiteY43" fmla="*/ 450376 h 1323832"/>
              <a:gd name="connsiteX44" fmla="*/ 7342496 w 7621244"/>
              <a:gd name="connsiteY44" fmla="*/ 409432 h 1323832"/>
              <a:gd name="connsiteX45" fmla="*/ 7301552 w 7621244"/>
              <a:gd name="connsiteY45" fmla="*/ 395785 h 1323832"/>
              <a:gd name="connsiteX46" fmla="*/ 7219666 w 7621244"/>
              <a:gd name="connsiteY46" fmla="*/ 354841 h 1323832"/>
              <a:gd name="connsiteX47" fmla="*/ 7137779 w 7621244"/>
              <a:gd name="connsiteY47" fmla="*/ 327546 h 1323832"/>
              <a:gd name="connsiteX48" fmla="*/ 7083188 w 7621244"/>
              <a:gd name="connsiteY48" fmla="*/ 300250 h 1323832"/>
              <a:gd name="connsiteX49" fmla="*/ 7042245 w 7621244"/>
              <a:gd name="connsiteY49" fmla="*/ 286603 h 1323832"/>
              <a:gd name="connsiteX50" fmla="*/ 6946711 w 7621244"/>
              <a:gd name="connsiteY50" fmla="*/ 259307 h 1323832"/>
              <a:gd name="connsiteX51" fmla="*/ 6837529 w 7621244"/>
              <a:gd name="connsiteY51" fmla="*/ 232012 h 1323832"/>
              <a:gd name="connsiteX52" fmla="*/ 6769290 w 7621244"/>
              <a:gd name="connsiteY52" fmla="*/ 204716 h 1323832"/>
              <a:gd name="connsiteX53" fmla="*/ 6823881 w 7621244"/>
              <a:gd name="connsiteY53" fmla="*/ 122829 h 1323832"/>
              <a:gd name="connsiteX54" fmla="*/ 6359857 w 7621244"/>
              <a:gd name="connsiteY54" fmla="*/ 136477 h 1323832"/>
              <a:gd name="connsiteX55" fmla="*/ 6305266 w 7621244"/>
              <a:gd name="connsiteY55" fmla="*/ 122829 h 1323832"/>
              <a:gd name="connsiteX56" fmla="*/ 6168788 w 7621244"/>
              <a:gd name="connsiteY56" fmla="*/ 150125 h 1323832"/>
              <a:gd name="connsiteX57" fmla="*/ 5909481 w 7621244"/>
              <a:gd name="connsiteY57" fmla="*/ 177420 h 1323832"/>
              <a:gd name="connsiteX58" fmla="*/ 5786651 w 7621244"/>
              <a:gd name="connsiteY58" fmla="*/ 204716 h 1323832"/>
              <a:gd name="connsiteX59" fmla="*/ 5745708 w 7621244"/>
              <a:gd name="connsiteY59" fmla="*/ 218364 h 1323832"/>
              <a:gd name="connsiteX60" fmla="*/ 5581935 w 7621244"/>
              <a:gd name="connsiteY60" fmla="*/ 245659 h 1323832"/>
              <a:gd name="connsiteX61" fmla="*/ 5500048 w 7621244"/>
              <a:gd name="connsiteY61" fmla="*/ 259307 h 1323832"/>
              <a:gd name="connsiteX62" fmla="*/ 5063320 w 7621244"/>
              <a:gd name="connsiteY62" fmla="*/ 245659 h 1323832"/>
              <a:gd name="connsiteX63" fmla="*/ 4872251 w 7621244"/>
              <a:gd name="connsiteY63" fmla="*/ 218364 h 1323832"/>
              <a:gd name="connsiteX64" fmla="*/ 3848669 w 7621244"/>
              <a:gd name="connsiteY64" fmla="*/ 204716 h 1323832"/>
              <a:gd name="connsiteX65" fmla="*/ 3657600 w 7621244"/>
              <a:gd name="connsiteY65" fmla="*/ 150125 h 1323832"/>
              <a:gd name="connsiteX66" fmla="*/ 3589361 w 7621244"/>
              <a:gd name="connsiteY66" fmla="*/ 136477 h 1323832"/>
              <a:gd name="connsiteX67" fmla="*/ 3507475 w 7621244"/>
              <a:gd name="connsiteY67" fmla="*/ 122829 h 1323832"/>
              <a:gd name="connsiteX68" fmla="*/ 3466532 w 7621244"/>
              <a:gd name="connsiteY68" fmla="*/ 109182 h 1323832"/>
              <a:gd name="connsiteX69" fmla="*/ 3357349 w 7621244"/>
              <a:gd name="connsiteY69" fmla="*/ 81886 h 1323832"/>
              <a:gd name="connsiteX70" fmla="*/ 3145488 w 7621244"/>
              <a:gd name="connsiteY70" fmla="*/ 113731 h 1323832"/>
              <a:gd name="connsiteX71" fmla="*/ 3016155 w 7621244"/>
              <a:gd name="connsiteY71" fmla="*/ 27295 h 1323832"/>
              <a:gd name="connsiteX72" fmla="*/ 2947917 w 7621244"/>
              <a:gd name="connsiteY72" fmla="*/ 13647 h 1323832"/>
              <a:gd name="connsiteX73" fmla="*/ 2641432 w 7621244"/>
              <a:gd name="connsiteY73" fmla="*/ 113731 h 1323832"/>
              <a:gd name="connsiteX74" fmla="*/ 1555845 w 7621244"/>
              <a:gd name="connsiteY74" fmla="*/ 0 h 1323832"/>
              <a:gd name="connsiteX75" fmla="*/ 1501254 w 7621244"/>
              <a:gd name="connsiteY75" fmla="*/ 13647 h 1323832"/>
              <a:gd name="connsiteX76" fmla="*/ 1351129 w 7621244"/>
              <a:gd name="connsiteY76" fmla="*/ 27295 h 1323832"/>
              <a:gd name="connsiteX77" fmla="*/ 1228299 w 7621244"/>
              <a:gd name="connsiteY77" fmla="*/ 54591 h 1323832"/>
              <a:gd name="connsiteX78" fmla="*/ 1132764 w 7621244"/>
              <a:gd name="connsiteY78" fmla="*/ 109182 h 1323832"/>
              <a:gd name="connsiteX79" fmla="*/ 1091821 w 7621244"/>
              <a:gd name="connsiteY79" fmla="*/ 163773 h 1323832"/>
              <a:gd name="connsiteX80" fmla="*/ 1023582 w 7621244"/>
              <a:gd name="connsiteY80" fmla="*/ 259307 h 1323832"/>
              <a:gd name="connsiteX81" fmla="*/ 982639 w 7621244"/>
              <a:gd name="connsiteY81" fmla="*/ 300250 h 1323832"/>
              <a:gd name="connsiteX82" fmla="*/ 941696 w 7621244"/>
              <a:gd name="connsiteY82" fmla="*/ 313898 h 1323832"/>
              <a:gd name="connsiteX83" fmla="*/ 985248 w 7621244"/>
              <a:gd name="connsiteY83" fmla="*/ 241110 h 1323832"/>
              <a:gd name="connsiteX84" fmla="*/ 481192 w 7621244"/>
              <a:gd name="connsiteY84" fmla="*/ 177421 h 1323832"/>
              <a:gd name="connsiteX85" fmla="*/ 313899 w 7621244"/>
              <a:gd name="connsiteY85" fmla="*/ 382137 h 1323832"/>
              <a:gd name="connsiteX86" fmla="*/ 13648 w 7621244"/>
              <a:gd name="connsiteY86" fmla="*/ 241110 h 1323832"/>
              <a:gd name="connsiteX0" fmla="*/ 13648 w 7621244"/>
              <a:gd name="connsiteY0" fmla="*/ 241110 h 1323832"/>
              <a:gd name="connsiteX1" fmla="*/ 286603 w 7621244"/>
              <a:gd name="connsiteY1" fmla="*/ 436728 h 1323832"/>
              <a:gd name="connsiteX2" fmla="*/ 204717 w 7621244"/>
              <a:gd name="connsiteY2" fmla="*/ 504967 h 1323832"/>
              <a:gd name="connsiteX3" fmla="*/ 150126 w 7621244"/>
              <a:gd name="connsiteY3" fmla="*/ 518615 h 1323832"/>
              <a:gd name="connsiteX4" fmla="*/ 68239 w 7621244"/>
              <a:gd name="connsiteY4" fmla="*/ 586853 h 1323832"/>
              <a:gd name="connsiteX5" fmla="*/ 54591 w 7621244"/>
              <a:gd name="connsiteY5" fmla="*/ 627797 h 1323832"/>
              <a:gd name="connsiteX6" fmla="*/ 68239 w 7621244"/>
              <a:gd name="connsiteY6" fmla="*/ 791570 h 1323832"/>
              <a:gd name="connsiteX7" fmla="*/ 150126 w 7621244"/>
              <a:gd name="connsiteY7" fmla="*/ 887104 h 1323832"/>
              <a:gd name="connsiteX8" fmla="*/ 191069 w 7621244"/>
              <a:gd name="connsiteY8" fmla="*/ 900752 h 1323832"/>
              <a:gd name="connsiteX9" fmla="*/ 272955 w 7621244"/>
              <a:gd name="connsiteY9" fmla="*/ 955343 h 1323832"/>
              <a:gd name="connsiteX10" fmla="*/ 313899 w 7621244"/>
              <a:gd name="connsiteY10" fmla="*/ 968991 h 1323832"/>
              <a:gd name="connsiteX11" fmla="*/ 354842 w 7621244"/>
              <a:gd name="connsiteY11" fmla="*/ 996286 h 1323832"/>
              <a:gd name="connsiteX12" fmla="*/ 409433 w 7621244"/>
              <a:gd name="connsiteY12" fmla="*/ 1009934 h 1323832"/>
              <a:gd name="connsiteX13" fmla="*/ 518615 w 7621244"/>
              <a:gd name="connsiteY13" fmla="*/ 1064525 h 1323832"/>
              <a:gd name="connsiteX14" fmla="*/ 559558 w 7621244"/>
              <a:gd name="connsiteY14" fmla="*/ 1078173 h 1323832"/>
              <a:gd name="connsiteX15" fmla="*/ 805218 w 7621244"/>
              <a:gd name="connsiteY15" fmla="*/ 1160059 h 1323832"/>
              <a:gd name="connsiteX16" fmla="*/ 1201003 w 7621244"/>
              <a:gd name="connsiteY16" fmla="*/ 1173707 h 1323832"/>
              <a:gd name="connsiteX17" fmla="*/ 1651379 w 7621244"/>
              <a:gd name="connsiteY17" fmla="*/ 1201003 h 1323832"/>
              <a:gd name="connsiteX18" fmla="*/ 1815152 w 7621244"/>
              <a:gd name="connsiteY18" fmla="*/ 1214650 h 1323832"/>
              <a:gd name="connsiteX19" fmla="*/ 2838735 w 7621244"/>
              <a:gd name="connsiteY19" fmla="*/ 1241946 h 1323832"/>
              <a:gd name="connsiteX20" fmla="*/ 3166281 w 7621244"/>
              <a:gd name="connsiteY20" fmla="*/ 1269241 h 1323832"/>
              <a:gd name="connsiteX21" fmla="*/ 3275463 w 7621244"/>
              <a:gd name="connsiteY21" fmla="*/ 1282889 h 1323832"/>
              <a:gd name="connsiteX22" fmla="*/ 3493827 w 7621244"/>
              <a:gd name="connsiteY22" fmla="*/ 1296537 h 1323832"/>
              <a:gd name="connsiteX23" fmla="*/ 3616657 w 7621244"/>
              <a:gd name="connsiteY23" fmla="*/ 1310185 h 1323832"/>
              <a:gd name="connsiteX24" fmla="*/ 3753135 w 7621244"/>
              <a:gd name="connsiteY24" fmla="*/ 1323832 h 1323832"/>
              <a:gd name="connsiteX25" fmla="*/ 4599296 w 7621244"/>
              <a:gd name="connsiteY25" fmla="*/ 1310185 h 1323832"/>
              <a:gd name="connsiteX26" fmla="*/ 4640239 w 7621244"/>
              <a:gd name="connsiteY26" fmla="*/ 1296537 h 1323832"/>
              <a:gd name="connsiteX27" fmla="*/ 4708478 w 7621244"/>
              <a:gd name="connsiteY27" fmla="*/ 1282889 h 1323832"/>
              <a:gd name="connsiteX28" fmla="*/ 4749421 w 7621244"/>
              <a:gd name="connsiteY28" fmla="*/ 1269241 h 1323832"/>
              <a:gd name="connsiteX29" fmla="*/ 4844955 w 7621244"/>
              <a:gd name="connsiteY29" fmla="*/ 1255594 h 1323832"/>
              <a:gd name="connsiteX30" fmla="*/ 4885899 w 7621244"/>
              <a:gd name="connsiteY30" fmla="*/ 1228298 h 1323832"/>
              <a:gd name="connsiteX31" fmla="*/ 4967785 w 7621244"/>
              <a:gd name="connsiteY31" fmla="*/ 1214650 h 1323832"/>
              <a:gd name="connsiteX32" fmla="*/ 5336275 w 7621244"/>
              <a:gd name="connsiteY32" fmla="*/ 1187355 h 1323832"/>
              <a:gd name="connsiteX33" fmla="*/ 5595582 w 7621244"/>
              <a:gd name="connsiteY33" fmla="*/ 1160059 h 1323832"/>
              <a:gd name="connsiteX34" fmla="*/ 5936776 w 7621244"/>
              <a:gd name="connsiteY34" fmla="*/ 1173707 h 1323832"/>
              <a:gd name="connsiteX35" fmla="*/ 6960358 w 7621244"/>
              <a:gd name="connsiteY35" fmla="*/ 1201003 h 1323832"/>
              <a:gd name="connsiteX36" fmla="*/ 7451678 w 7621244"/>
              <a:gd name="connsiteY36" fmla="*/ 1187355 h 1323832"/>
              <a:gd name="connsiteX37" fmla="*/ 7506269 w 7621244"/>
              <a:gd name="connsiteY37" fmla="*/ 1105468 h 1323832"/>
              <a:gd name="connsiteX38" fmla="*/ 7547212 w 7621244"/>
              <a:gd name="connsiteY38" fmla="*/ 1078173 h 1323832"/>
              <a:gd name="connsiteX39" fmla="*/ 7560860 w 7621244"/>
              <a:gd name="connsiteY39" fmla="*/ 777922 h 1323832"/>
              <a:gd name="connsiteX40" fmla="*/ 7519917 w 7621244"/>
              <a:gd name="connsiteY40" fmla="*/ 614149 h 1323832"/>
              <a:gd name="connsiteX41" fmla="*/ 7465326 w 7621244"/>
              <a:gd name="connsiteY41" fmla="*/ 532262 h 1323832"/>
              <a:gd name="connsiteX42" fmla="*/ 7424382 w 7621244"/>
              <a:gd name="connsiteY42" fmla="*/ 477671 h 1323832"/>
              <a:gd name="connsiteX43" fmla="*/ 7383439 w 7621244"/>
              <a:gd name="connsiteY43" fmla="*/ 450376 h 1323832"/>
              <a:gd name="connsiteX44" fmla="*/ 7342496 w 7621244"/>
              <a:gd name="connsiteY44" fmla="*/ 409432 h 1323832"/>
              <a:gd name="connsiteX45" fmla="*/ 7301552 w 7621244"/>
              <a:gd name="connsiteY45" fmla="*/ 395785 h 1323832"/>
              <a:gd name="connsiteX46" fmla="*/ 7219666 w 7621244"/>
              <a:gd name="connsiteY46" fmla="*/ 354841 h 1323832"/>
              <a:gd name="connsiteX47" fmla="*/ 7137779 w 7621244"/>
              <a:gd name="connsiteY47" fmla="*/ 327546 h 1323832"/>
              <a:gd name="connsiteX48" fmla="*/ 7083188 w 7621244"/>
              <a:gd name="connsiteY48" fmla="*/ 300250 h 1323832"/>
              <a:gd name="connsiteX49" fmla="*/ 7042245 w 7621244"/>
              <a:gd name="connsiteY49" fmla="*/ 286603 h 1323832"/>
              <a:gd name="connsiteX50" fmla="*/ 6946711 w 7621244"/>
              <a:gd name="connsiteY50" fmla="*/ 259307 h 1323832"/>
              <a:gd name="connsiteX51" fmla="*/ 6837529 w 7621244"/>
              <a:gd name="connsiteY51" fmla="*/ 232012 h 1323832"/>
              <a:gd name="connsiteX52" fmla="*/ 6769290 w 7621244"/>
              <a:gd name="connsiteY52" fmla="*/ 204716 h 1323832"/>
              <a:gd name="connsiteX53" fmla="*/ 6823881 w 7621244"/>
              <a:gd name="connsiteY53" fmla="*/ 122829 h 1323832"/>
              <a:gd name="connsiteX54" fmla="*/ 6359857 w 7621244"/>
              <a:gd name="connsiteY54" fmla="*/ 136477 h 1323832"/>
              <a:gd name="connsiteX55" fmla="*/ 6305266 w 7621244"/>
              <a:gd name="connsiteY55" fmla="*/ 122829 h 1323832"/>
              <a:gd name="connsiteX56" fmla="*/ 6168788 w 7621244"/>
              <a:gd name="connsiteY56" fmla="*/ 150125 h 1323832"/>
              <a:gd name="connsiteX57" fmla="*/ 5909481 w 7621244"/>
              <a:gd name="connsiteY57" fmla="*/ 177420 h 1323832"/>
              <a:gd name="connsiteX58" fmla="*/ 5786651 w 7621244"/>
              <a:gd name="connsiteY58" fmla="*/ 204716 h 1323832"/>
              <a:gd name="connsiteX59" fmla="*/ 5745708 w 7621244"/>
              <a:gd name="connsiteY59" fmla="*/ 218364 h 1323832"/>
              <a:gd name="connsiteX60" fmla="*/ 5581935 w 7621244"/>
              <a:gd name="connsiteY60" fmla="*/ 245659 h 1323832"/>
              <a:gd name="connsiteX61" fmla="*/ 5500048 w 7621244"/>
              <a:gd name="connsiteY61" fmla="*/ 259307 h 1323832"/>
              <a:gd name="connsiteX62" fmla="*/ 5063320 w 7621244"/>
              <a:gd name="connsiteY62" fmla="*/ 245659 h 1323832"/>
              <a:gd name="connsiteX63" fmla="*/ 4872251 w 7621244"/>
              <a:gd name="connsiteY63" fmla="*/ 218364 h 1323832"/>
              <a:gd name="connsiteX64" fmla="*/ 3848669 w 7621244"/>
              <a:gd name="connsiteY64" fmla="*/ 204716 h 1323832"/>
              <a:gd name="connsiteX65" fmla="*/ 3657600 w 7621244"/>
              <a:gd name="connsiteY65" fmla="*/ 150125 h 1323832"/>
              <a:gd name="connsiteX66" fmla="*/ 3589361 w 7621244"/>
              <a:gd name="connsiteY66" fmla="*/ 136477 h 1323832"/>
              <a:gd name="connsiteX67" fmla="*/ 3507475 w 7621244"/>
              <a:gd name="connsiteY67" fmla="*/ 122829 h 1323832"/>
              <a:gd name="connsiteX68" fmla="*/ 3466532 w 7621244"/>
              <a:gd name="connsiteY68" fmla="*/ 109182 h 1323832"/>
              <a:gd name="connsiteX69" fmla="*/ 3357349 w 7621244"/>
              <a:gd name="connsiteY69" fmla="*/ 81886 h 1323832"/>
              <a:gd name="connsiteX70" fmla="*/ 3145488 w 7621244"/>
              <a:gd name="connsiteY70" fmla="*/ 113731 h 1323832"/>
              <a:gd name="connsiteX71" fmla="*/ 3016155 w 7621244"/>
              <a:gd name="connsiteY71" fmla="*/ 27295 h 1323832"/>
              <a:gd name="connsiteX72" fmla="*/ 2947917 w 7621244"/>
              <a:gd name="connsiteY72" fmla="*/ 13647 h 1323832"/>
              <a:gd name="connsiteX73" fmla="*/ 2641432 w 7621244"/>
              <a:gd name="connsiteY73" fmla="*/ 113731 h 1323832"/>
              <a:gd name="connsiteX74" fmla="*/ 1555845 w 7621244"/>
              <a:gd name="connsiteY74" fmla="*/ 0 h 1323832"/>
              <a:gd name="connsiteX75" fmla="*/ 1501254 w 7621244"/>
              <a:gd name="connsiteY75" fmla="*/ 13647 h 1323832"/>
              <a:gd name="connsiteX76" fmla="*/ 1351129 w 7621244"/>
              <a:gd name="connsiteY76" fmla="*/ 27295 h 1323832"/>
              <a:gd name="connsiteX77" fmla="*/ 1228299 w 7621244"/>
              <a:gd name="connsiteY77" fmla="*/ 54591 h 1323832"/>
              <a:gd name="connsiteX78" fmla="*/ 1132764 w 7621244"/>
              <a:gd name="connsiteY78" fmla="*/ 109182 h 1323832"/>
              <a:gd name="connsiteX79" fmla="*/ 1091821 w 7621244"/>
              <a:gd name="connsiteY79" fmla="*/ 163773 h 1323832"/>
              <a:gd name="connsiteX80" fmla="*/ 1023582 w 7621244"/>
              <a:gd name="connsiteY80" fmla="*/ 259307 h 1323832"/>
              <a:gd name="connsiteX81" fmla="*/ 982639 w 7621244"/>
              <a:gd name="connsiteY81" fmla="*/ 300250 h 1323832"/>
              <a:gd name="connsiteX82" fmla="*/ 941696 w 7621244"/>
              <a:gd name="connsiteY82" fmla="*/ 313898 h 1323832"/>
              <a:gd name="connsiteX83" fmla="*/ 985248 w 7621244"/>
              <a:gd name="connsiteY83" fmla="*/ 241110 h 1323832"/>
              <a:gd name="connsiteX84" fmla="*/ 481192 w 7621244"/>
              <a:gd name="connsiteY84" fmla="*/ 177421 h 1323832"/>
              <a:gd name="connsiteX85" fmla="*/ 13648 w 7621244"/>
              <a:gd name="connsiteY85" fmla="*/ 241110 h 1323832"/>
              <a:gd name="connsiteX0" fmla="*/ 17240 w 7624836"/>
              <a:gd name="connsiteY0" fmla="*/ 241110 h 1323832"/>
              <a:gd name="connsiteX1" fmla="*/ 290195 w 7624836"/>
              <a:gd name="connsiteY1" fmla="*/ 436728 h 1323832"/>
              <a:gd name="connsiteX2" fmla="*/ 17240 w 7624836"/>
              <a:gd name="connsiteY2" fmla="*/ 495868 h 1323832"/>
              <a:gd name="connsiteX3" fmla="*/ 153718 w 7624836"/>
              <a:gd name="connsiteY3" fmla="*/ 518615 h 1323832"/>
              <a:gd name="connsiteX4" fmla="*/ 71831 w 7624836"/>
              <a:gd name="connsiteY4" fmla="*/ 586853 h 1323832"/>
              <a:gd name="connsiteX5" fmla="*/ 58183 w 7624836"/>
              <a:gd name="connsiteY5" fmla="*/ 627797 h 1323832"/>
              <a:gd name="connsiteX6" fmla="*/ 71831 w 7624836"/>
              <a:gd name="connsiteY6" fmla="*/ 791570 h 1323832"/>
              <a:gd name="connsiteX7" fmla="*/ 153718 w 7624836"/>
              <a:gd name="connsiteY7" fmla="*/ 887104 h 1323832"/>
              <a:gd name="connsiteX8" fmla="*/ 194661 w 7624836"/>
              <a:gd name="connsiteY8" fmla="*/ 900752 h 1323832"/>
              <a:gd name="connsiteX9" fmla="*/ 276547 w 7624836"/>
              <a:gd name="connsiteY9" fmla="*/ 955343 h 1323832"/>
              <a:gd name="connsiteX10" fmla="*/ 317491 w 7624836"/>
              <a:gd name="connsiteY10" fmla="*/ 968991 h 1323832"/>
              <a:gd name="connsiteX11" fmla="*/ 358434 w 7624836"/>
              <a:gd name="connsiteY11" fmla="*/ 996286 h 1323832"/>
              <a:gd name="connsiteX12" fmla="*/ 413025 w 7624836"/>
              <a:gd name="connsiteY12" fmla="*/ 1009934 h 1323832"/>
              <a:gd name="connsiteX13" fmla="*/ 522207 w 7624836"/>
              <a:gd name="connsiteY13" fmla="*/ 1064525 h 1323832"/>
              <a:gd name="connsiteX14" fmla="*/ 563150 w 7624836"/>
              <a:gd name="connsiteY14" fmla="*/ 1078173 h 1323832"/>
              <a:gd name="connsiteX15" fmla="*/ 808810 w 7624836"/>
              <a:gd name="connsiteY15" fmla="*/ 1160059 h 1323832"/>
              <a:gd name="connsiteX16" fmla="*/ 1204595 w 7624836"/>
              <a:gd name="connsiteY16" fmla="*/ 1173707 h 1323832"/>
              <a:gd name="connsiteX17" fmla="*/ 1654971 w 7624836"/>
              <a:gd name="connsiteY17" fmla="*/ 1201003 h 1323832"/>
              <a:gd name="connsiteX18" fmla="*/ 1818744 w 7624836"/>
              <a:gd name="connsiteY18" fmla="*/ 1214650 h 1323832"/>
              <a:gd name="connsiteX19" fmla="*/ 2842327 w 7624836"/>
              <a:gd name="connsiteY19" fmla="*/ 1241946 h 1323832"/>
              <a:gd name="connsiteX20" fmla="*/ 3169873 w 7624836"/>
              <a:gd name="connsiteY20" fmla="*/ 1269241 h 1323832"/>
              <a:gd name="connsiteX21" fmla="*/ 3279055 w 7624836"/>
              <a:gd name="connsiteY21" fmla="*/ 1282889 h 1323832"/>
              <a:gd name="connsiteX22" fmla="*/ 3497419 w 7624836"/>
              <a:gd name="connsiteY22" fmla="*/ 1296537 h 1323832"/>
              <a:gd name="connsiteX23" fmla="*/ 3620249 w 7624836"/>
              <a:gd name="connsiteY23" fmla="*/ 1310185 h 1323832"/>
              <a:gd name="connsiteX24" fmla="*/ 3756727 w 7624836"/>
              <a:gd name="connsiteY24" fmla="*/ 1323832 h 1323832"/>
              <a:gd name="connsiteX25" fmla="*/ 4602888 w 7624836"/>
              <a:gd name="connsiteY25" fmla="*/ 1310185 h 1323832"/>
              <a:gd name="connsiteX26" fmla="*/ 4643831 w 7624836"/>
              <a:gd name="connsiteY26" fmla="*/ 1296537 h 1323832"/>
              <a:gd name="connsiteX27" fmla="*/ 4712070 w 7624836"/>
              <a:gd name="connsiteY27" fmla="*/ 1282889 h 1323832"/>
              <a:gd name="connsiteX28" fmla="*/ 4753013 w 7624836"/>
              <a:gd name="connsiteY28" fmla="*/ 1269241 h 1323832"/>
              <a:gd name="connsiteX29" fmla="*/ 4848547 w 7624836"/>
              <a:gd name="connsiteY29" fmla="*/ 1255594 h 1323832"/>
              <a:gd name="connsiteX30" fmla="*/ 4889491 w 7624836"/>
              <a:gd name="connsiteY30" fmla="*/ 1228298 h 1323832"/>
              <a:gd name="connsiteX31" fmla="*/ 4971377 w 7624836"/>
              <a:gd name="connsiteY31" fmla="*/ 1214650 h 1323832"/>
              <a:gd name="connsiteX32" fmla="*/ 5339867 w 7624836"/>
              <a:gd name="connsiteY32" fmla="*/ 1187355 h 1323832"/>
              <a:gd name="connsiteX33" fmla="*/ 5599174 w 7624836"/>
              <a:gd name="connsiteY33" fmla="*/ 1160059 h 1323832"/>
              <a:gd name="connsiteX34" fmla="*/ 5940368 w 7624836"/>
              <a:gd name="connsiteY34" fmla="*/ 1173707 h 1323832"/>
              <a:gd name="connsiteX35" fmla="*/ 6963950 w 7624836"/>
              <a:gd name="connsiteY35" fmla="*/ 1201003 h 1323832"/>
              <a:gd name="connsiteX36" fmla="*/ 7455270 w 7624836"/>
              <a:gd name="connsiteY36" fmla="*/ 1187355 h 1323832"/>
              <a:gd name="connsiteX37" fmla="*/ 7509861 w 7624836"/>
              <a:gd name="connsiteY37" fmla="*/ 1105468 h 1323832"/>
              <a:gd name="connsiteX38" fmla="*/ 7550804 w 7624836"/>
              <a:gd name="connsiteY38" fmla="*/ 1078173 h 1323832"/>
              <a:gd name="connsiteX39" fmla="*/ 7564452 w 7624836"/>
              <a:gd name="connsiteY39" fmla="*/ 777922 h 1323832"/>
              <a:gd name="connsiteX40" fmla="*/ 7523509 w 7624836"/>
              <a:gd name="connsiteY40" fmla="*/ 614149 h 1323832"/>
              <a:gd name="connsiteX41" fmla="*/ 7468918 w 7624836"/>
              <a:gd name="connsiteY41" fmla="*/ 532262 h 1323832"/>
              <a:gd name="connsiteX42" fmla="*/ 7427974 w 7624836"/>
              <a:gd name="connsiteY42" fmla="*/ 477671 h 1323832"/>
              <a:gd name="connsiteX43" fmla="*/ 7387031 w 7624836"/>
              <a:gd name="connsiteY43" fmla="*/ 450376 h 1323832"/>
              <a:gd name="connsiteX44" fmla="*/ 7346088 w 7624836"/>
              <a:gd name="connsiteY44" fmla="*/ 409432 h 1323832"/>
              <a:gd name="connsiteX45" fmla="*/ 7305144 w 7624836"/>
              <a:gd name="connsiteY45" fmla="*/ 395785 h 1323832"/>
              <a:gd name="connsiteX46" fmla="*/ 7223258 w 7624836"/>
              <a:gd name="connsiteY46" fmla="*/ 354841 h 1323832"/>
              <a:gd name="connsiteX47" fmla="*/ 7141371 w 7624836"/>
              <a:gd name="connsiteY47" fmla="*/ 327546 h 1323832"/>
              <a:gd name="connsiteX48" fmla="*/ 7086780 w 7624836"/>
              <a:gd name="connsiteY48" fmla="*/ 300250 h 1323832"/>
              <a:gd name="connsiteX49" fmla="*/ 7045837 w 7624836"/>
              <a:gd name="connsiteY49" fmla="*/ 286603 h 1323832"/>
              <a:gd name="connsiteX50" fmla="*/ 6950303 w 7624836"/>
              <a:gd name="connsiteY50" fmla="*/ 259307 h 1323832"/>
              <a:gd name="connsiteX51" fmla="*/ 6841121 w 7624836"/>
              <a:gd name="connsiteY51" fmla="*/ 232012 h 1323832"/>
              <a:gd name="connsiteX52" fmla="*/ 6772882 w 7624836"/>
              <a:gd name="connsiteY52" fmla="*/ 204716 h 1323832"/>
              <a:gd name="connsiteX53" fmla="*/ 6827473 w 7624836"/>
              <a:gd name="connsiteY53" fmla="*/ 122829 h 1323832"/>
              <a:gd name="connsiteX54" fmla="*/ 6363449 w 7624836"/>
              <a:gd name="connsiteY54" fmla="*/ 136477 h 1323832"/>
              <a:gd name="connsiteX55" fmla="*/ 6308858 w 7624836"/>
              <a:gd name="connsiteY55" fmla="*/ 122829 h 1323832"/>
              <a:gd name="connsiteX56" fmla="*/ 6172380 w 7624836"/>
              <a:gd name="connsiteY56" fmla="*/ 150125 h 1323832"/>
              <a:gd name="connsiteX57" fmla="*/ 5913073 w 7624836"/>
              <a:gd name="connsiteY57" fmla="*/ 177420 h 1323832"/>
              <a:gd name="connsiteX58" fmla="*/ 5790243 w 7624836"/>
              <a:gd name="connsiteY58" fmla="*/ 204716 h 1323832"/>
              <a:gd name="connsiteX59" fmla="*/ 5749300 w 7624836"/>
              <a:gd name="connsiteY59" fmla="*/ 218364 h 1323832"/>
              <a:gd name="connsiteX60" fmla="*/ 5585527 w 7624836"/>
              <a:gd name="connsiteY60" fmla="*/ 245659 h 1323832"/>
              <a:gd name="connsiteX61" fmla="*/ 5503640 w 7624836"/>
              <a:gd name="connsiteY61" fmla="*/ 259307 h 1323832"/>
              <a:gd name="connsiteX62" fmla="*/ 5066912 w 7624836"/>
              <a:gd name="connsiteY62" fmla="*/ 245659 h 1323832"/>
              <a:gd name="connsiteX63" fmla="*/ 4875843 w 7624836"/>
              <a:gd name="connsiteY63" fmla="*/ 218364 h 1323832"/>
              <a:gd name="connsiteX64" fmla="*/ 3852261 w 7624836"/>
              <a:gd name="connsiteY64" fmla="*/ 204716 h 1323832"/>
              <a:gd name="connsiteX65" fmla="*/ 3661192 w 7624836"/>
              <a:gd name="connsiteY65" fmla="*/ 150125 h 1323832"/>
              <a:gd name="connsiteX66" fmla="*/ 3592953 w 7624836"/>
              <a:gd name="connsiteY66" fmla="*/ 136477 h 1323832"/>
              <a:gd name="connsiteX67" fmla="*/ 3511067 w 7624836"/>
              <a:gd name="connsiteY67" fmla="*/ 122829 h 1323832"/>
              <a:gd name="connsiteX68" fmla="*/ 3470124 w 7624836"/>
              <a:gd name="connsiteY68" fmla="*/ 109182 h 1323832"/>
              <a:gd name="connsiteX69" fmla="*/ 3360941 w 7624836"/>
              <a:gd name="connsiteY69" fmla="*/ 81886 h 1323832"/>
              <a:gd name="connsiteX70" fmla="*/ 3149080 w 7624836"/>
              <a:gd name="connsiteY70" fmla="*/ 113731 h 1323832"/>
              <a:gd name="connsiteX71" fmla="*/ 3019747 w 7624836"/>
              <a:gd name="connsiteY71" fmla="*/ 27295 h 1323832"/>
              <a:gd name="connsiteX72" fmla="*/ 2951509 w 7624836"/>
              <a:gd name="connsiteY72" fmla="*/ 13647 h 1323832"/>
              <a:gd name="connsiteX73" fmla="*/ 2645024 w 7624836"/>
              <a:gd name="connsiteY73" fmla="*/ 113731 h 1323832"/>
              <a:gd name="connsiteX74" fmla="*/ 1559437 w 7624836"/>
              <a:gd name="connsiteY74" fmla="*/ 0 h 1323832"/>
              <a:gd name="connsiteX75" fmla="*/ 1504846 w 7624836"/>
              <a:gd name="connsiteY75" fmla="*/ 13647 h 1323832"/>
              <a:gd name="connsiteX76" fmla="*/ 1354721 w 7624836"/>
              <a:gd name="connsiteY76" fmla="*/ 27295 h 1323832"/>
              <a:gd name="connsiteX77" fmla="*/ 1231891 w 7624836"/>
              <a:gd name="connsiteY77" fmla="*/ 54591 h 1323832"/>
              <a:gd name="connsiteX78" fmla="*/ 1136356 w 7624836"/>
              <a:gd name="connsiteY78" fmla="*/ 109182 h 1323832"/>
              <a:gd name="connsiteX79" fmla="*/ 1095413 w 7624836"/>
              <a:gd name="connsiteY79" fmla="*/ 163773 h 1323832"/>
              <a:gd name="connsiteX80" fmla="*/ 1027174 w 7624836"/>
              <a:gd name="connsiteY80" fmla="*/ 259307 h 1323832"/>
              <a:gd name="connsiteX81" fmla="*/ 986231 w 7624836"/>
              <a:gd name="connsiteY81" fmla="*/ 300250 h 1323832"/>
              <a:gd name="connsiteX82" fmla="*/ 945288 w 7624836"/>
              <a:gd name="connsiteY82" fmla="*/ 313898 h 1323832"/>
              <a:gd name="connsiteX83" fmla="*/ 988840 w 7624836"/>
              <a:gd name="connsiteY83" fmla="*/ 241110 h 1323832"/>
              <a:gd name="connsiteX84" fmla="*/ 484784 w 7624836"/>
              <a:gd name="connsiteY84" fmla="*/ 177421 h 1323832"/>
              <a:gd name="connsiteX85" fmla="*/ 17240 w 7624836"/>
              <a:gd name="connsiteY85" fmla="*/ 241110 h 1323832"/>
              <a:gd name="connsiteX0" fmla="*/ 484784 w 7624836"/>
              <a:gd name="connsiteY0" fmla="*/ 177421 h 1323832"/>
              <a:gd name="connsiteX1" fmla="*/ 290195 w 7624836"/>
              <a:gd name="connsiteY1" fmla="*/ 436728 h 1323832"/>
              <a:gd name="connsiteX2" fmla="*/ 17240 w 7624836"/>
              <a:gd name="connsiteY2" fmla="*/ 495868 h 1323832"/>
              <a:gd name="connsiteX3" fmla="*/ 153718 w 7624836"/>
              <a:gd name="connsiteY3" fmla="*/ 518615 h 1323832"/>
              <a:gd name="connsiteX4" fmla="*/ 71831 w 7624836"/>
              <a:gd name="connsiteY4" fmla="*/ 586853 h 1323832"/>
              <a:gd name="connsiteX5" fmla="*/ 58183 w 7624836"/>
              <a:gd name="connsiteY5" fmla="*/ 627797 h 1323832"/>
              <a:gd name="connsiteX6" fmla="*/ 71831 w 7624836"/>
              <a:gd name="connsiteY6" fmla="*/ 791570 h 1323832"/>
              <a:gd name="connsiteX7" fmla="*/ 153718 w 7624836"/>
              <a:gd name="connsiteY7" fmla="*/ 887104 h 1323832"/>
              <a:gd name="connsiteX8" fmla="*/ 194661 w 7624836"/>
              <a:gd name="connsiteY8" fmla="*/ 900752 h 1323832"/>
              <a:gd name="connsiteX9" fmla="*/ 276547 w 7624836"/>
              <a:gd name="connsiteY9" fmla="*/ 955343 h 1323832"/>
              <a:gd name="connsiteX10" fmla="*/ 317491 w 7624836"/>
              <a:gd name="connsiteY10" fmla="*/ 968991 h 1323832"/>
              <a:gd name="connsiteX11" fmla="*/ 358434 w 7624836"/>
              <a:gd name="connsiteY11" fmla="*/ 996286 h 1323832"/>
              <a:gd name="connsiteX12" fmla="*/ 413025 w 7624836"/>
              <a:gd name="connsiteY12" fmla="*/ 1009934 h 1323832"/>
              <a:gd name="connsiteX13" fmla="*/ 522207 w 7624836"/>
              <a:gd name="connsiteY13" fmla="*/ 1064525 h 1323832"/>
              <a:gd name="connsiteX14" fmla="*/ 563150 w 7624836"/>
              <a:gd name="connsiteY14" fmla="*/ 1078173 h 1323832"/>
              <a:gd name="connsiteX15" fmla="*/ 808810 w 7624836"/>
              <a:gd name="connsiteY15" fmla="*/ 1160059 h 1323832"/>
              <a:gd name="connsiteX16" fmla="*/ 1204595 w 7624836"/>
              <a:gd name="connsiteY16" fmla="*/ 1173707 h 1323832"/>
              <a:gd name="connsiteX17" fmla="*/ 1654971 w 7624836"/>
              <a:gd name="connsiteY17" fmla="*/ 1201003 h 1323832"/>
              <a:gd name="connsiteX18" fmla="*/ 1818744 w 7624836"/>
              <a:gd name="connsiteY18" fmla="*/ 1214650 h 1323832"/>
              <a:gd name="connsiteX19" fmla="*/ 2842327 w 7624836"/>
              <a:gd name="connsiteY19" fmla="*/ 1241946 h 1323832"/>
              <a:gd name="connsiteX20" fmla="*/ 3169873 w 7624836"/>
              <a:gd name="connsiteY20" fmla="*/ 1269241 h 1323832"/>
              <a:gd name="connsiteX21" fmla="*/ 3279055 w 7624836"/>
              <a:gd name="connsiteY21" fmla="*/ 1282889 h 1323832"/>
              <a:gd name="connsiteX22" fmla="*/ 3497419 w 7624836"/>
              <a:gd name="connsiteY22" fmla="*/ 1296537 h 1323832"/>
              <a:gd name="connsiteX23" fmla="*/ 3620249 w 7624836"/>
              <a:gd name="connsiteY23" fmla="*/ 1310185 h 1323832"/>
              <a:gd name="connsiteX24" fmla="*/ 3756727 w 7624836"/>
              <a:gd name="connsiteY24" fmla="*/ 1323832 h 1323832"/>
              <a:gd name="connsiteX25" fmla="*/ 4602888 w 7624836"/>
              <a:gd name="connsiteY25" fmla="*/ 1310185 h 1323832"/>
              <a:gd name="connsiteX26" fmla="*/ 4643831 w 7624836"/>
              <a:gd name="connsiteY26" fmla="*/ 1296537 h 1323832"/>
              <a:gd name="connsiteX27" fmla="*/ 4712070 w 7624836"/>
              <a:gd name="connsiteY27" fmla="*/ 1282889 h 1323832"/>
              <a:gd name="connsiteX28" fmla="*/ 4753013 w 7624836"/>
              <a:gd name="connsiteY28" fmla="*/ 1269241 h 1323832"/>
              <a:gd name="connsiteX29" fmla="*/ 4848547 w 7624836"/>
              <a:gd name="connsiteY29" fmla="*/ 1255594 h 1323832"/>
              <a:gd name="connsiteX30" fmla="*/ 4889491 w 7624836"/>
              <a:gd name="connsiteY30" fmla="*/ 1228298 h 1323832"/>
              <a:gd name="connsiteX31" fmla="*/ 4971377 w 7624836"/>
              <a:gd name="connsiteY31" fmla="*/ 1214650 h 1323832"/>
              <a:gd name="connsiteX32" fmla="*/ 5339867 w 7624836"/>
              <a:gd name="connsiteY32" fmla="*/ 1187355 h 1323832"/>
              <a:gd name="connsiteX33" fmla="*/ 5599174 w 7624836"/>
              <a:gd name="connsiteY33" fmla="*/ 1160059 h 1323832"/>
              <a:gd name="connsiteX34" fmla="*/ 5940368 w 7624836"/>
              <a:gd name="connsiteY34" fmla="*/ 1173707 h 1323832"/>
              <a:gd name="connsiteX35" fmla="*/ 6963950 w 7624836"/>
              <a:gd name="connsiteY35" fmla="*/ 1201003 h 1323832"/>
              <a:gd name="connsiteX36" fmla="*/ 7455270 w 7624836"/>
              <a:gd name="connsiteY36" fmla="*/ 1187355 h 1323832"/>
              <a:gd name="connsiteX37" fmla="*/ 7509861 w 7624836"/>
              <a:gd name="connsiteY37" fmla="*/ 1105468 h 1323832"/>
              <a:gd name="connsiteX38" fmla="*/ 7550804 w 7624836"/>
              <a:gd name="connsiteY38" fmla="*/ 1078173 h 1323832"/>
              <a:gd name="connsiteX39" fmla="*/ 7564452 w 7624836"/>
              <a:gd name="connsiteY39" fmla="*/ 777922 h 1323832"/>
              <a:gd name="connsiteX40" fmla="*/ 7523509 w 7624836"/>
              <a:gd name="connsiteY40" fmla="*/ 614149 h 1323832"/>
              <a:gd name="connsiteX41" fmla="*/ 7468918 w 7624836"/>
              <a:gd name="connsiteY41" fmla="*/ 532262 h 1323832"/>
              <a:gd name="connsiteX42" fmla="*/ 7427974 w 7624836"/>
              <a:gd name="connsiteY42" fmla="*/ 477671 h 1323832"/>
              <a:gd name="connsiteX43" fmla="*/ 7387031 w 7624836"/>
              <a:gd name="connsiteY43" fmla="*/ 450376 h 1323832"/>
              <a:gd name="connsiteX44" fmla="*/ 7346088 w 7624836"/>
              <a:gd name="connsiteY44" fmla="*/ 409432 h 1323832"/>
              <a:gd name="connsiteX45" fmla="*/ 7305144 w 7624836"/>
              <a:gd name="connsiteY45" fmla="*/ 395785 h 1323832"/>
              <a:gd name="connsiteX46" fmla="*/ 7223258 w 7624836"/>
              <a:gd name="connsiteY46" fmla="*/ 354841 h 1323832"/>
              <a:gd name="connsiteX47" fmla="*/ 7141371 w 7624836"/>
              <a:gd name="connsiteY47" fmla="*/ 327546 h 1323832"/>
              <a:gd name="connsiteX48" fmla="*/ 7086780 w 7624836"/>
              <a:gd name="connsiteY48" fmla="*/ 300250 h 1323832"/>
              <a:gd name="connsiteX49" fmla="*/ 7045837 w 7624836"/>
              <a:gd name="connsiteY49" fmla="*/ 286603 h 1323832"/>
              <a:gd name="connsiteX50" fmla="*/ 6950303 w 7624836"/>
              <a:gd name="connsiteY50" fmla="*/ 259307 h 1323832"/>
              <a:gd name="connsiteX51" fmla="*/ 6841121 w 7624836"/>
              <a:gd name="connsiteY51" fmla="*/ 232012 h 1323832"/>
              <a:gd name="connsiteX52" fmla="*/ 6772882 w 7624836"/>
              <a:gd name="connsiteY52" fmla="*/ 204716 h 1323832"/>
              <a:gd name="connsiteX53" fmla="*/ 6827473 w 7624836"/>
              <a:gd name="connsiteY53" fmla="*/ 122829 h 1323832"/>
              <a:gd name="connsiteX54" fmla="*/ 6363449 w 7624836"/>
              <a:gd name="connsiteY54" fmla="*/ 136477 h 1323832"/>
              <a:gd name="connsiteX55" fmla="*/ 6308858 w 7624836"/>
              <a:gd name="connsiteY55" fmla="*/ 122829 h 1323832"/>
              <a:gd name="connsiteX56" fmla="*/ 6172380 w 7624836"/>
              <a:gd name="connsiteY56" fmla="*/ 150125 h 1323832"/>
              <a:gd name="connsiteX57" fmla="*/ 5913073 w 7624836"/>
              <a:gd name="connsiteY57" fmla="*/ 177420 h 1323832"/>
              <a:gd name="connsiteX58" fmla="*/ 5790243 w 7624836"/>
              <a:gd name="connsiteY58" fmla="*/ 204716 h 1323832"/>
              <a:gd name="connsiteX59" fmla="*/ 5749300 w 7624836"/>
              <a:gd name="connsiteY59" fmla="*/ 218364 h 1323832"/>
              <a:gd name="connsiteX60" fmla="*/ 5585527 w 7624836"/>
              <a:gd name="connsiteY60" fmla="*/ 245659 h 1323832"/>
              <a:gd name="connsiteX61" fmla="*/ 5503640 w 7624836"/>
              <a:gd name="connsiteY61" fmla="*/ 259307 h 1323832"/>
              <a:gd name="connsiteX62" fmla="*/ 5066912 w 7624836"/>
              <a:gd name="connsiteY62" fmla="*/ 245659 h 1323832"/>
              <a:gd name="connsiteX63" fmla="*/ 4875843 w 7624836"/>
              <a:gd name="connsiteY63" fmla="*/ 218364 h 1323832"/>
              <a:gd name="connsiteX64" fmla="*/ 3852261 w 7624836"/>
              <a:gd name="connsiteY64" fmla="*/ 204716 h 1323832"/>
              <a:gd name="connsiteX65" fmla="*/ 3661192 w 7624836"/>
              <a:gd name="connsiteY65" fmla="*/ 150125 h 1323832"/>
              <a:gd name="connsiteX66" fmla="*/ 3592953 w 7624836"/>
              <a:gd name="connsiteY66" fmla="*/ 136477 h 1323832"/>
              <a:gd name="connsiteX67" fmla="*/ 3511067 w 7624836"/>
              <a:gd name="connsiteY67" fmla="*/ 122829 h 1323832"/>
              <a:gd name="connsiteX68" fmla="*/ 3470124 w 7624836"/>
              <a:gd name="connsiteY68" fmla="*/ 109182 h 1323832"/>
              <a:gd name="connsiteX69" fmla="*/ 3360941 w 7624836"/>
              <a:gd name="connsiteY69" fmla="*/ 81886 h 1323832"/>
              <a:gd name="connsiteX70" fmla="*/ 3149080 w 7624836"/>
              <a:gd name="connsiteY70" fmla="*/ 113731 h 1323832"/>
              <a:gd name="connsiteX71" fmla="*/ 3019747 w 7624836"/>
              <a:gd name="connsiteY71" fmla="*/ 27295 h 1323832"/>
              <a:gd name="connsiteX72" fmla="*/ 2951509 w 7624836"/>
              <a:gd name="connsiteY72" fmla="*/ 13647 h 1323832"/>
              <a:gd name="connsiteX73" fmla="*/ 2645024 w 7624836"/>
              <a:gd name="connsiteY73" fmla="*/ 113731 h 1323832"/>
              <a:gd name="connsiteX74" fmla="*/ 1559437 w 7624836"/>
              <a:gd name="connsiteY74" fmla="*/ 0 h 1323832"/>
              <a:gd name="connsiteX75" fmla="*/ 1504846 w 7624836"/>
              <a:gd name="connsiteY75" fmla="*/ 13647 h 1323832"/>
              <a:gd name="connsiteX76" fmla="*/ 1354721 w 7624836"/>
              <a:gd name="connsiteY76" fmla="*/ 27295 h 1323832"/>
              <a:gd name="connsiteX77" fmla="*/ 1231891 w 7624836"/>
              <a:gd name="connsiteY77" fmla="*/ 54591 h 1323832"/>
              <a:gd name="connsiteX78" fmla="*/ 1136356 w 7624836"/>
              <a:gd name="connsiteY78" fmla="*/ 109182 h 1323832"/>
              <a:gd name="connsiteX79" fmla="*/ 1095413 w 7624836"/>
              <a:gd name="connsiteY79" fmla="*/ 163773 h 1323832"/>
              <a:gd name="connsiteX80" fmla="*/ 1027174 w 7624836"/>
              <a:gd name="connsiteY80" fmla="*/ 259307 h 1323832"/>
              <a:gd name="connsiteX81" fmla="*/ 986231 w 7624836"/>
              <a:gd name="connsiteY81" fmla="*/ 300250 h 1323832"/>
              <a:gd name="connsiteX82" fmla="*/ 945288 w 7624836"/>
              <a:gd name="connsiteY82" fmla="*/ 313898 h 1323832"/>
              <a:gd name="connsiteX83" fmla="*/ 988840 w 7624836"/>
              <a:gd name="connsiteY83" fmla="*/ 241110 h 1323832"/>
              <a:gd name="connsiteX84" fmla="*/ 484784 w 7624836"/>
              <a:gd name="connsiteY84" fmla="*/ 177421 h 1323832"/>
              <a:gd name="connsiteX0" fmla="*/ 484784 w 7624836"/>
              <a:gd name="connsiteY0" fmla="*/ 177421 h 1323832"/>
              <a:gd name="connsiteX1" fmla="*/ 196752 w 7624836"/>
              <a:gd name="connsiteY1" fmla="*/ 241110 h 1323832"/>
              <a:gd name="connsiteX2" fmla="*/ 17240 w 7624836"/>
              <a:gd name="connsiteY2" fmla="*/ 495868 h 1323832"/>
              <a:gd name="connsiteX3" fmla="*/ 153718 w 7624836"/>
              <a:gd name="connsiteY3" fmla="*/ 518615 h 1323832"/>
              <a:gd name="connsiteX4" fmla="*/ 71831 w 7624836"/>
              <a:gd name="connsiteY4" fmla="*/ 586853 h 1323832"/>
              <a:gd name="connsiteX5" fmla="*/ 58183 w 7624836"/>
              <a:gd name="connsiteY5" fmla="*/ 627797 h 1323832"/>
              <a:gd name="connsiteX6" fmla="*/ 71831 w 7624836"/>
              <a:gd name="connsiteY6" fmla="*/ 791570 h 1323832"/>
              <a:gd name="connsiteX7" fmla="*/ 153718 w 7624836"/>
              <a:gd name="connsiteY7" fmla="*/ 887104 h 1323832"/>
              <a:gd name="connsiteX8" fmla="*/ 194661 w 7624836"/>
              <a:gd name="connsiteY8" fmla="*/ 900752 h 1323832"/>
              <a:gd name="connsiteX9" fmla="*/ 276547 w 7624836"/>
              <a:gd name="connsiteY9" fmla="*/ 955343 h 1323832"/>
              <a:gd name="connsiteX10" fmla="*/ 317491 w 7624836"/>
              <a:gd name="connsiteY10" fmla="*/ 968991 h 1323832"/>
              <a:gd name="connsiteX11" fmla="*/ 358434 w 7624836"/>
              <a:gd name="connsiteY11" fmla="*/ 996286 h 1323832"/>
              <a:gd name="connsiteX12" fmla="*/ 413025 w 7624836"/>
              <a:gd name="connsiteY12" fmla="*/ 1009934 h 1323832"/>
              <a:gd name="connsiteX13" fmla="*/ 522207 w 7624836"/>
              <a:gd name="connsiteY13" fmla="*/ 1064525 h 1323832"/>
              <a:gd name="connsiteX14" fmla="*/ 563150 w 7624836"/>
              <a:gd name="connsiteY14" fmla="*/ 1078173 h 1323832"/>
              <a:gd name="connsiteX15" fmla="*/ 808810 w 7624836"/>
              <a:gd name="connsiteY15" fmla="*/ 1160059 h 1323832"/>
              <a:gd name="connsiteX16" fmla="*/ 1204595 w 7624836"/>
              <a:gd name="connsiteY16" fmla="*/ 1173707 h 1323832"/>
              <a:gd name="connsiteX17" fmla="*/ 1654971 w 7624836"/>
              <a:gd name="connsiteY17" fmla="*/ 1201003 h 1323832"/>
              <a:gd name="connsiteX18" fmla="*/ 1818744 w 7624836"/>
              <a:gd name="connsiteY18" fmla="*/ 1214650 h 1323832"/>
              <a:gd name="connsiteX19" fmla="*/ 2842327 w 7624836"/>
              <a:gd name="connsiteY19" fmla="*/ 1241946 h 1323832"/>
              <a:gd name="connsiteX20" fmla="*/ 3169873 w 7624836"/>
              <a:gd name="connsiteY20" fmla="*/ 1269241 h 1323832"/>
              <a:gd name="connsiteX21" fmla="*/ 3279055 w 7624836"/>
              <a:gd name="connsiteY21" fmla="*/ 1282889 h 1323832"/>
              <a:gd name="connsiteX22" fmla="*/ 3497419 w 7624836"/>
              <a:gd name="connsiteY22" fmla="*/ 1296537 h 1323832"/>
              <a:gd name="connsiteX23" fmla="*/ 3620249 w 7624836"/>
              <a:gd name="connsiteY23" fmla="*/ 1310185 h 1323832"/>
              <a:gd name="connsiteX24" fmla="*/ 3756727 w 7624836"/>
              <a:gd name="connsiteY24" fmla="*/ 1323832 h 1323832"/>
              <a:gd name="connsiteX25" fmla="*/ 4602888 w 7624836"/>
              <a:gd name="connsiteY25" fmla="*/ 1310185 h 1323832"/>
              <a:gd name="connsiteX26" fmla="*/ 4643831 w 7624836"/>
              <a:gd name="connsiteY26" fmla="*/ 1296537 h 1323832"/>
              <a:gd name="connsiteX27" fmla="*/ 4712070 w 7624836"/>
              <a:gd name="connsiteY27" fmla="*/ 1282889 h 1323832"/>
              <a:gd name="connsiteX28" fmla="*/ 4753013 w 7624836"/>
              <a:gd name="connsiteY28" fmla="*/ 1269241 h 1323832"/>
              <a:gd name="connsiteX29" fmla="*/ 4848547 w 7624836"/>
              <a:gd name="connsiteY29" fmla="*/ 1255594 h 1323832"/>
              <a:gd name="connsiteX30" fmla="*/ 4889491 w 7624836"/>
              <a:gd name="connsiteY30" fmla="*/ 1228298 h 1323832"/>
              <a:gd name="connsiteX31" fmla="*/ 4971377 w 7624836"/>
              <a:gd name="connsiteY31" fmla="*/ 1214650 h 1323832"/>
              <a:gd name="connsiteX32" fmla="*/ 5339867 w 7624836"/>
              <a:gd name="connsiteY32" fmla="*/ 1187355 h 1323832"/>
              <a:gd name="connsiteX33" fmla="*/ 5599174 w 7624836"/>
              <a:gd name="connsiteY33" fmla="*/ 1160059 h 1323832"/>
              <a:gd name="connsiteX34" fmla="*/ 5940368 w 7624836"/>
              <a:gd name="connsiteY34" fmla="*/ 1173707 h 1323832"/>
              <a:gd name="connsiteX35" fmla="*/ 6963950 w 7624836"/>
              <a:gd name="connsiteY35" fmla="*/ 1201003 h 1323832"/>
              <a:gd name="connsiteX36" fmla="*/ 7455270 w 7624836"/>
              <a:gd name="connsiteY36" fmla="*/ 1187355 h 1323832"/>
              <a:gd name="connsiteX37" fmla="*/ 7509861 w 7624836"/>
              <a:gd name="connsiteY37" fmla="*/ 1105468 h 1323832"/>
              <a:gd name="connsiteX38" fmla="*/ 7550804 w 7624836"/>
              <a:gd name="connsiteY38" fmla="*/ 1078173 h 1323832"/>
              <a:gd name="connsiteX39" fmla="*/ 7564452 w 7624836"/>
              <a:gd name="connsiteY39" fmla="*/ 777922 h 1323832"/>
              <a:gd name="connsiteX40" fmla="*/ 7523509 w 7624836"/>
              <a:gd name="connsiteY40" fmla="*/ 614149 h 1323832"/>
              <a:gd name="connsiteX41" fmla="*/ 7468918 w 7624836"/>
              <a:gd name="connsiteY41" fmla="*/ 532262 h 1323832"/>
              <a:gd name="connsiteX42" fmla="*/ 7427974 w 7624836"/>
              <a:gd name="connsiteY42" fmla="*/ 477671 h 1323832"/>
              <a:gd name="connsiteX43" fmla="*/ 7387031 w 7624836"/>
              <a:gd name="connsiteY43" fmla="*/ 450376 h 1323832"/>
              <a:gd name="connsiteX44" fmla="*/ 7346088 w 7624836"/>
              <a:gd name="connsiteY44" fmla="*/ 409432 h 1323832"/>
              <a:gd name="connsiteX45" fmla="*/ 7305144 w 7624836"/>
              <a:gd name="connsiteY45" fmla="*/ 395785 h 1323832"/>
              <a:gd name="connsiteX46" fmla="*/ 7223258 w 7624836"/>
              <a:gd name="connsiteY46" fmla="*/ 354841 h 1323832"/>
              <a:gd name="connsiteX47" fmla="*/ 7141371 w 7624836"/>
              <a:gd name="connsiteY47" fmla="*/ 327546 h 1323832"/>
              <a:gd name="connsiteX48" fmla="*/ 7086780 w 7624836"/>
              <a:gd name="connsiteY48" fmla="*/ 300250 h 1323832"/>
              <a:gd name="connsiteX49" fmla="*/ 7045837 w 7624836"/>
              <a:gd name="connsiteY49" fmla="*/ 286603 h 1323832"/>
              <a:gd name="connsiteX50" fmla="*/ 6950303 w 7624836"/>
              <a:gd name="connsiteY50" fmla="*/ 259307 h 1323832"/>
              <a:gd name="connsiteX51" fmla="*/ 6841121 w 7624836"/>
              <a:gd name="connsiteY51" fmla="*/ 232012 h 1323832"/>
              <a:gd name="connsiteX52" fmla="*/ 6772882 w 7624836"/>
              <a:gd name="connsiteY52" fmla="*/ 204716 h 1323832"/>
              <a:gd name="connsiteX53" fmla="*/ 6827473 w 7624836"/>
              <a:gd name="connsiteY53" fmla="*/ 122829 h 1323832"/>
              <a:gd name="connsiteX54" fmla="*/ 6363449 w 7624836"/>
              <a:gd name="connsiteY54" fmla="*/ 136477 h 1323832"/>
              <a:gd name="connsiteX55" fmla="*/ 6308858 w 7624836"/>
              <a:gd name="connsiteY55" fmla="*/ 122829 h 1323832"/>
              <a:gd name="connsiteX56" fmla="*/ 6172380 w 7624836"/>
              <a:gd name="connsiteY56" fmla="*/ 150125 h 1323832"/>
              <a:gd name="connsiteX57" fmla="*/ 5913073 w 7624836"/>
              <a:gd name="connsiteY57" fmla="*/ 177420 h 1323832"/>
              <a:gd name="connsiteX58" fmla="*/ 5790243 w 7624836"/>
              <a:gd name="connsiteY58" fmla="*/ 204716 h 1323832"/>
              <a:gd name="connsiteX59" fmla="*/ 5749300 w 7624836"/>
              <a:gd name="connsiteY59" fmla="*/ 218364 h 1323832"/>
              <a:gd name="connsiteX60" fmla="*/ 5585527 w 7624836"/>
              <a:gd name="connsiteY60" fmla="*/ 245659 h 1323832"/>
              <a:gd name="connsiteX61" fmla="*/ 5503640 w 7624836"/>
              <a:gd name="connsiteY61" fmla="*/ 259307 h 1323832"/>
              <a:gd name="connsiteX62" fmla="*/ 5066912 w 7624836"/>
              <a:gd name="connsiteY62" fmla="*/ 245659 h 1323832"/>
              <a:gd name="connsiteX63" fmla="*/ 4875843 w 7624836"/>
              <a:gd name="connsiteY63" fmla="*/ 218364 h 1323832"/>
              <a:gd name="connsiteX64" fmla="*/ 3852261 w 7624836"/>
              <a:gd name="connsiteY64" fmla="*/ 204716 h 1323832"/>
              <a:gd name="connsiteX65" fmla="*/ 3661192 w 7624836"/>
              <a:gd name="connsiteY65" fmla="*/ 150125 h 1323832"/>
              <a:gd name="connsiteX66" fmla="*/ 3592953 w 7624836"/>
              <a:gd name="connsiteY66" fmla="*/ 136477 h 1323832"/>
              <a:gd name="connsiteX67" fmla="*/ 3511067 w 7624836"/>
              <a:gd name="connsiteY67" fmla="*/ 122829 h 1323832"/>
              <a:gd name="connsiteX68" fmla="*/ 3470124 w 7624836"/>
              <a:gd name="connsiteY68" fmla="*/ 109182 h 1323832"/>
              <a:gd name="connsiteX69" fmla="*/ 3360941 w 7624836"/>
              <a:gd name="connsiteY69" fmla="*/ 81886 h 1323832"/>
              <a:gd name="connsiteX70" fmla="*/ 3149080 w 7624836"/>
              <a:gd name="connsiteY70" fmla="*/ 113731 h 1323832"/>
              <a:gd name="connsiteX71" fmla="*/ 3019747 w 7624836"/>
              <a:gd name="connsiteY71" fmla="*/ 27295 h 1323832"/>
              <a:gd name="connsiteX72" fmla="*/ 2951509 w 7624836"/>
              <a:gd name="connsiteY72" fmla="*/ 13647 h 1323832"/>
              <a:gd name="connsiteX73" fmla="*/ 2645024 w 7624836"/>
              <a:gd name="connsiteY73" fmla="*/ 113731 h 1323832"/>
              <a:gd name="connsiteX74" fmla="*/ 1559437 w 7624836"/>
              <a:gd name="connsiteY74" fmla="*/ 0 h 1323832"/>
              <a:gd name="connsiteX75" fmla="*/ 1504846 w 7624836"/>
              <a:gd name="connsiteY75" fmla="*/ 13647 h 1323832"/>
              <a:gd name="connsiteX76" fmla="*/ 1354721 w 7624836"/>
              <a:gd name="connsiteY76" fmla="*/ 27295 h 1323832"/>
              <a:gd name="connsiteX77" fmla="*/ 1231891 w 7624836"/>
              <a:gd name="connsiteY77" fmla="*/ 54591 h 1323832"/>
              <a:gd name="connsiteX78" fmla="*/ 1136356 w 7624836"/>
              <a:gd name="connsiteY78" fmla="*/ 109182 h 1323832"/>
              <a:gd name="connsiteX79" fmla="*/ 1095413 w 7624836"/>
              <a:gd name="connsiteY79" fmla="*/ 163773 h 1323832"/>
              <a:gd name="connsiteX80" fmla="*/ 1027174 w 7624836"/>
              <a:gd name="connsiteY80" fmla="*/ 259307 h 1323832"/>
              <a:gd name="connsiteX81" fmla="*/ 986231 w 7624836"/>
              <a:gd name="connsiteY81" fmla="*/ 300250 h 1323832"/>
              <a:gd name="connsiteX82" fmla="*/ 945288 w 7624836"/>
              <a:gd name="connsiteY82" fmla="*/ 313898 h 1323832"/>
              <a:gd name="connsiteX83" fmla="*/ 988840 w 7624836"/>
              <a:gd name="connsiteY83" fmla="*/ 241110 h 1323832"/>
              <a:gd name="connsiteX84" fmla="*/ 484784 w 7624836"/>
              <a:gd name="connsiteY84" fmla="*/ 177421 h 1323832"/>
              <a:gd name="connsiteX0" fmla="*/ 488364 w 7628416"/>
              <a:gd name="connsiteY0" fmla="*/ 177421 h 1323832"/>
              <a:gd name="connsiteX1" fmla="*/ 200332 w 7628416"/>
              <a:gd name="connsiteY1" fmla="*/ 241110 h 1323832"/>
              <a:gd name="connsiteX2" fmla="*/ 20820 w 7628416"/>
              <a:gd name="connsiteY2" fmla="*/ 495868 h 1323832"/>
              <a:gd name="connsiteX3" fmla="*/ 75411 w 7628416"/>
              <a:gd name="connsiteY3" fmla="*/ 586853 h 1323832"/>
              <a:gd name="connsiteX4" fmla="*/ 61763 w 7628416"/>
              <a:gd name="connsiteY4" fmla="*/ 627797 h 1323832"/>
              <a:gd name="connsiteX5" fmla="*/ 75411 w 7628416"/>
              <a:gd name="connsiteY5" fmla="*/ 791570 h 1323832"/>
              <a:gd name="connsiteX6" fmla="*/ 157298 w 7628416"/>
              <a:gd name="connsiteY6" fmla="*/ 887104 h 1323832"/>
              <a:gd name="connsiteX7" fmla="*/ 198241 w 7628416"/>
              <a:gd name="connsiteY7" fmla="*/ 900752 h 1323832"/>
              <a:gd name="connsiteX8" fmla="*/ 280127 w 7628416"/>
              <a:gd name="connsiteY8" fmla="*/ 955343 h 1323832"/>
              <a:gd name="connsiteX9" fmla="*/ 321071 w 7628416"/>
              <a:gd name="connsiteY9" fmla="*/ 968991 h 1323832"/>
              <a:gd name="connsiteX10" fmla="*/ 362014 w 7628416"/>
              <a:gd name="connsiteY10" fmla="*/ 996286 h 1323832"/>
              <a:gd name="connsiteX11" fmla="*/ 416605 w 7628416"/>
              <a:gd name="connsiteY11" fmla="*/ 1009934 h 1323832"/>
              <a:gd name="connsiteX12" fmla="*/ 525787 w 7628416"/>
              <a:gd name="connsiteY12" fmla="*/ 1064525 h 1323832"/>
              <a:gd name="connsiteX13" fmla="*/ 566730 w 7628416"/>
              <a:gd name="connsiteY13" fmla="*/ 1078173 h 1323832"/>
              <a:gd name="connsiteX14" fmla="*/ 812390 w 7628416"/>
              <a:gd name="connsiteY14" fmla="*/ 1160059 h 1323832"/>
              <a:gd name="connsiteX15" fmla="*/ 1208175 w 7628416"/>
              <a:gd name="connsiteY15" fmla="*/ 1173707 h 1323832"/>
              <a:gd name="connsiteX16" fmla="*/ 1658551 w 7628416"/>
              <a:gd name="connsiteY16" fmla="*/ 1201003 h 1323832"/>
              <a:gd name="connsiteX17" fmla="*/ 1822324 w 7628416"/>
              <a:gd name="connsiteY17" fmla="*/ 1214650 h 1323832"/>
              <a:gd name="connsiteX18" fmla="*/ 2845907 w 7628416"/>
              <a:gd name="connsiteY18" fmla="*/ 1241946 h 1323832"/>
              <a:gd name="connsiteX19" fmla="*/ 3173453 w 7628416"/>
              <a:gd name="connsiteY19" fmla="*/ 1269241 h 1323832"/>
              <a:gd name="connsiteX20" fmla="*/ 3282635 w 7628416"/>
              <a:gd name="connsiteY20" fmla="*/ 1282889 h 1323832"/>
              <a:gd name="connsiteX21" fmla="*/ 3500999 w 7628416"/>
              <a:gd name="connsiteY21" fmla="*/ 1296537 h 1323832"/>
              <a:gd name="connsiteX22" fmla="*/ 3623829 w 7628416"/>
              <a:gd name="connsiteY22" fmla="*/ 1310185 h 1323832"/>
              <a:gd name="connsiteX23" fmla="*/ 3760307 w 7628416"/>
              <a:gd name="connsiteY23" fmla="*/ 1323832 h 1323832"/>
              <a:gd name="connsiteX24" fmla="*/ 4606468 w 7628416"/>
              <a:gd name="connsiteY24" fmla="*/ 1310185 h 1323832"/>
              <a:gd name="connsiteX25" fmla="*/ 4647411 w 7628416"/>
              <a:gd name="connsiteY25" fmla="*/ 1296537 h 1323832"/>
              <a:gd name="connsiteX26" fmla="*/ 4715650 w 7628416"/>
              <a:gd name="connsiteY26" fmla="*/ 1282889 h 1323832"/>
              <a:gd name="connsiteX27" fmla="*/ 4756593 w 7628416"/>
              <a:gd name="connsiteY27" fmla="*/ 1269241 h 1323832"/>
              <a:gd name="connsiteX28" fmla="*/ 4852127 w 7628416"/>
              <a:gd name="connsiteY28" fmla="*/ 1255594 h 1323832"/>
              <a:gd name="connsiteX29" fmla="*/ 4893071 w 7628416"/>
              <a:gd name="connsiteY29" fmla="*/ 1228298 h 1323832"/>
              <a:gd name="connsiteX30" fmla="*/ 4974957 w 7628416"/>
              <a:gd name="connsiteY30" fmla="*/ 1214650 h 1323832"/>
              <a:gd name="connsiteX31" fmla="*/ 5343447 w 7628416"/>
              <a:gd name="connsiteY31" fmla="*/ 1187355 h 1323832"/>
              <a:gd name="connsiteX32" fmla="*/ 5602754 w 7628416"/>
              <a:gd name="connsiteY32" fmla="*/ 1160059 h 1323832"/>
              <a:gd name="connsiteX33" fmla="*/ 5943948 w 7628416"/>
              <a:gd name="connsiteY33" fmla="*/ 1173707 h 1323832"/>
              <a:gd name="connsiteX34" fmla="*/ 6967530 w 7628416"/>
              <a:gd name="connsiteY34" fmla="*/ 1201003 h 1323832"/>
              <a:gd name="connsiteX35" fmla="*/ 7458850 w 7628416"/>
              <a:gd name="connsiteY35" fmla="*/ 1187355 h 1323832"/>
              <a:gd name="connsiteX36" fmla="*/ 7513441 w 7628416"/>
              <a:gd name="connsiteY36" fmla="*/ 1105468 h 1323832"/>
              <a:gd name="connsiteX37" fmla="*/ 7554384 w 7628416"/>
              <a:gd name="connsiteY37" fmla="*/ 1078173 h 1323832"/>
              <a:gd name="connsiteX38" fmla="*/ 7568032 w 7628416"/>
              <a:gd name="connsiteY38" fmla="*/ 777922 h 1323832"/>
              <a:gd name="connsiteX39" fmla="*/ 7527089 w 7628416"/>
              <a:gd name="connsiteY39" fmla="*/ 614149 h 1323832"/>
              <a:gd name="connsiteX40" fmla="*/ 7472498 w 7628416"/>
              <a:gd name="connsiteY40" fmla="*/ 532262 h 1323832"/>
              <a:gd name="connsiteX41" fmla="*/ 7431554 w 7628416"/>
              <a:gd name="connsiteY41" fmla="*/ 477671 h 1323832"/>
              <a:gd name="connsiteX42" fmla="*/ 7390611 w 7628416"/>
              <a:gd name="connsiteY42" fmla="*/ 450376 h 1323832"/>
              <a:gd name="connsiteX43" fmla="*/ 7349668 w 7628416"/>
              <a:gd name="connsiteY43" fmla="*/ 409432 h 1323832"/>
              <a:gd name="connsiteX44" fmla="*/ 7308724 w 7628416"/>
              <a:gd name="connsiteY44" fmla="*/ 395785 h 1323832"/>
              <a:gd name="connsiteX45" fmla="*/ 7226838 w 7628416"/>
              <a:gd name="connsiteY45" fmla="*/ 354841 h 1323832"/>
              <a:gd name="connsiteX46" fmla="*/ 7144951 w 7628416"/>
              <a:gd name="connsiteY46" fmla="*/ 327546 h 1323832"/>
              <a:gd name="connsiteX47" fmla="*/ 7090360 w 7628416"/>
              <a:gd name="connsiteY47" fmla="*/ 300250 h 1323832"/>
              <a:gd name="connsiteX48" fmla="*/ 7049417 w 7628416"/>
              <a:gd name="connsiteY48" fmla="*/ 286603 h 1323832"/>
              <a:gd name="connsiteX49" fmla="*/ 6953883 w 7628416"/>
              <a:gd name="connsiteY49" fmla="*/ 259307 h 1323832"/>
              <a:gd name="connsiteX50" fmla="*/ 6844701 w 7628416"/>
              <a:gd name="connsiteY50" fmla="*/ 232012 h 1323832"/>
              <a:gd name="connsiteX51" fmla="*/ 6776462 w 7628416"/>
              <a:gd name="connsiteY51" fmla="*/ 204716 h 1323832"/>
              <a:gd name="connsiteX52" fmla="*/ 6831053 w 7628416"/>
              <a:gd name="connsiteY52" fmla="*/ 122829 h 1323832"/>
              <a:gd name="connsiteX53" fmla="*/ 6367029 w 7628416"/>
              <a:gd name="connsiteY53" fmla="*/ 136477 h 1323832"/>
              <a:gd name="connsiteX54" fmla="*/ 6312438 w 7628416"/>
              <a:gd name="connsiteY54" fmla="*/ 122829 h 1323832"/>
              <a:gd name="connsiteX55" fmla="*/ 6175960 w 7628416"/>
              <a:gd name="connsiteY55" fmla="*/ 150125 h 1323832"/>
              <a:gd name="connsiteX56" fmla="*/ 5916653 w 7628416"/>
              <a:gd name="connsiteY56" fmla="*/ 177420 h 1323832"/>
              <a:gd name="connsiteX57" fmla="*/ 5793823 w 7628416"/>
              <a:gd name="connsiteY57" fmla="*/ 204716 h 1323832"/>
              <a:gd name="connsiteX58" fmla="*/ 5752880 w 7628416"/>
              <a:gd name="connsiteY58" fmla="*/ 218364 h 1323832"/>
              <a:gd name="connsiteX59" fmla="*/ 5589107 w 7628416"/>
              <a:gd name="connsiteY59" fmla="*/ 245659 h 1323832"/>
              <a:gd name="connsiteX60" fmla="*/ 5507220 w 7628416"/>
              <a:gd name="connsiteY60" fmla="*/ 259307 h 1323832"/>
              <a:gd name="connsiteX61" fmla="*/ 5070492 w 7628416"/>
              <a:gd name="connsiteY61" fmla="*/ 245659 h 1323832"/>
              <a:gd name="connsiteX62" fmla="*/ 4879423 w 7628416"/>
              <a:gd name="connsiteY62" fmla="*/ 218364 h 1323832"/>
              <a:gd name="connsiteX63" fmla="*/ 3855841 w 7628416"/>
              <a:gd name="connsiteY63" fmla="*/ 204716 h 1323832"/>
              <a:gd name="connsiteX64" fmla="*/ 3664772 w 7628416"/>
              <a:gd name="connsiteY64" fmla="*/ 150125 h 1323832"/>
              <a:gd name="connsiteX65" fmla="*/ 3596533 w 7628416"/>
              <a:gd name="connsiteY65" fmla="*/ 136477 h 1323832"/>
              <a:gd name="connsiteX66" fmla="*/ 3514647 w 7628416"/>
              <a:gd name="connsiteY66" fmla="*/ 122829 h 1323832"/>
              <a:gd name="connsiteX67" fmla="*/ 3473704 w 7628416"/>
              <a:gd name="connsiteY67" fmla="*/ 109182 h 1323832"/>
              <a:gd name="connsiteX68" fmla="*/ 3364521 w 7628416"/>
              <a:gd name="connsiteY68" fmla="*/ 81886 h 1323832"/>
              <a:gd name="connsiteX69" fmla="*/ 3152660 w 7628416"/>
              <a:gd name="connsiteY69" fmla="*/ 113731 h 1323832"/>
              <a:gd name="connsiteX70" fmla="*/ 3023327 w 7628416"/>
              <a:gd name="connsiteY70" fmla="*/ 27295 h 1323832"/>
              <a:gd name="connsiteX71" fmla="*/ 2955089 w 7628416"/>
              <a:gd name="connsiteY71" fmla="*/ 13647 h 1323832"/>
              <a:gd name="connsiteX72" fmla="*/ 2648604 w 7628416"/>
              <a:gd name="connsiteY72" fmla="*/ 113731 h 1323832"/>
              <a:gd name="connsiteX73" fmla="*/ 1563017 w 7628416"/>
              <a:gd name="connsiteY73" fmla="*/ 0 h 1323832"/>
              <a:gd name="connsiteX74" fmla="*/ 1508426 w 7628416"/>
              <a:gd name="connsiteY74" fmla="*/ 13647 h 1323832"/>
              <a:gd name="connsiteX75" fmla="*/ 1358301 w 7628416"/>
              <a:gd name="connsiteY75" fmla="*/ 27295 h 1323832"/>
              <a:gd name="connsiteX76" fmla="*/ 1235471 w 7628416"/>
              <a:gd name="connsiteY76" fmla="*/ 54591 h 1323832"/>
              <a:gd name="connsiteX77" fmla="*/ 1139936 w 7628416"/>
              <a:gd name="connsiteY77" fmla="*/ 109182 h 1323832"/>
              <a:gd name="connsiteX78" fmla="*/ 1098993 w 7628416"/>
              <a:gd name="connsiteY78" fmla="*/ 163773 h 1323832"/>
              <a:gd name="connsiteX79" fmla="*/ 1030754 w 7628416"/>
              <a:gd name="connsiteY79" fmla="*/ 259307 h 1323832"/>
              <a:gd name="connsiteX80" fmla="*/ 989811 w 7628416"/>
              <a:gd name="connsiteY80" fmla="*/ 300250 h 1323832"/>
              <a:gd name="connsiteX81" fmla="*/ 948868 w 7628416"/>
              <a:gd name="connsiteY81" fmla="*/ 313898 h 1323832"/>
              <a:gd name="connsiteX82" fmla="*/ 992420 w 7628416"/>
              <a:gd name="connsiteY82" fmla="*/ 241110 h 1323832"/>
              <a:gd name="connsiteX83" fmla="*/ 488364 w 7628416"/>
              <a:gd name="connsiteY83" fmla="*/ 177421 h 1323832"/>
              <a:gd name="connsiteX0" fmla="*/ 488364 w 7628416"/>
              <a:gd name="connsiteY0" fmla="*/ 177421 h 1323832"/>
              <a:gd name="connsiteX1" fmla="*/ 200332 w 7628416"/>
              <a:gd name="connsiteY1" fmla="*/ 241110 h 1323832"/>
              <a:gd name="connsiteX2" fmla="*/ 20820 w 7628416"/>
              <a:gd name="connsiteY2" fmla="*/ 495868 h 1323832"/>
              <a:gd name="connsiteX3" fmla="*/ 75411 w 7628416"/>
              <a:gd name="connsiteY3" fmla="*/ 586853 h 1323832"/>
              <a:gd name="connsiteX4" fmla="*/ 200332 w 7628416"/>
              <a:gd name="connsiteY4" fmla="*/ 623247 h 1323832"/>
              <a:gd name="connsiteX5" fmla="*/ 75411 w 7628416"/>
              <a:gd name="connsiteY5" fmla="*/ 791570 h 1323832"/>
              <a:gd name="connsiteX6" fmla="*/ 157298 w 7628416"/>
              <a:gd name="connsiteY6" fmla="*/ 887104 h 1323832"/>
              <a:gd name="connsiteX7" fmla="*/ 198241 w 7628416"/>
              <a:gd name="connsiteY7" fmla="*/ 900752 h 1323832"/>
              <a:gd name="connsiteX8" fmla="*/ 280127 w 7628416"/>
              <a:gd name="connsiteY8" fmla="*/ 955343 h 1323832"/>
              <a:gd name="connsiteX9" fmla="*/ 321071 w 7628416"/>
              <a:gd name="connsiteY9" fmla="*/ 968991 h 1323832"/>
              <a:gd name="connsiteX10" fmla="*/ 362014 w 7628416"/>
              <a:gd name="connsiteY10" fmla="*/ 996286 h 1323832"/>
              <a:gd name="connsiteX11" fmla="*/ 416605 w 7628416"/>
              <a:gd name="connsiteY11" fmla="*/ 1009934 h 1323832"/>
              <a:gd name="connsiteX12" fmla="*/ 525787 w 7628416"/>
              <a:gd name="connsiteY12" fmla="*/ 1064525 h 1323832"/>
              <a:gd name="connsiteX13" fmla="*/ 566730 w 7628416"/>
              <a:gd name="connsiteY13" fmla="*/ 1078173 h 1323832"/>
              <a:gd name="connsiteX14" fmla="*/ 812390 w 7628416"/>
              <a:gd name="connsiteY14" fmla="*/ 1160059 h 1323832"/>
              <a:gd name="connsiteX15" fmla="*/ 1208175 w 7628416"/>
              <a:gd name="connsiteY15" fmla="*/ 1173707 h 1323832"/>
              <a:gd name="connsiteX16" fmla="*/ 1658551 w 7628416"/>
              <a:gd name="connsiteY16" fmla="*/ 1201003 h 1323832"/>
              <a:gd name="connsiteX17" fmla="*/ 1822324 w 7628416"/>
              <a:gd name="connsiteY17" fmla="*/ 1214650 h 1323832"/>
              <a:gd name="connsiteX18" fmla="*/ 2845907 w 7628416"/>
              <a:gd name="connsiteY18" fmla="*/ 1241946 h 1323832"/>
              <a:gd name="connsiteX19" fmla="*/ 3173453 w 7628416"/>
              <a:gd name="connsiteY19" fmla="*/ 1269241 h 1323832"/>
              <a:gd name="connsiteX20" fmla="*/ 3282635 w 7628416"/>
              <a:gd name="connsiteY20" fmla="*/ 1282889 h 1323832"/>
              <a:gd name="connsiteX21" fmla="*/ 3500999 w 7628416"/>
              <a:gd name="connsiteY21" fmla="*/ 1296537 h 1323832"/>
              <a:gd name="connsiteX22" fmla="*/ 3623829 w 7628416"/>
              <a:gd name="connsiteY22" fmla="*/ 1310185 h 1323832"/>
              <a:gd name="connsiteX23" fmla="*/ 3760307 w 7628416"/>
              <a:gd name="connsiteY23" fmla="*/ 1323832 h 1323832"/>
              <a:gd name="connsiteX24" fmla="*/ 4606468 w 7628416"/>
              <a:gd name="connsiteY24" fmla="*/ 1310185 h 1323832"/>
              <a:gd name="connsiteX25" fmla="*/ 4647411 w 7628416"/>
              <a:gd name="connsiteY25" fmla="*/ 1296537 h 1323832"/>
              <a:gd name="connsiteX26" fmla="*/ 4715650 w 7628416"/>
              <a:gd name="connsiteY26" fmla="*/ 1282889 h 1323832"/>
              <a:gd name="connsiteX27" fmla="*/ 4756593 w 7628416"/>
              <a:gd name="connsiteY27" fmla="*/ 1269241 h 1323832"/>
              <a:gd name="connsiteX28" fmla="*/ 4852127 w 7628416"/>
              <a:gd name="connsiteY28" fmla="*/ 1255594 h 1323832"/>
              <a:gd name="connsiteX29" fmla="*/ 4893071 w 7628416"/>
              <a:gd name="connsiteY29" fmla="*/ 1228298 h 1323832"/>
              <a:gd name="connsiteX30" fmla="*/ 4974957 w 7628416"/>
              <a:gd name="connsiteY30" fmla="*/ 1214650 h 1323832"/>
              <a:gd name="connsiteX31" fmla="*/ 5343447 w 7628416"/>
              <a:gd name="connsiteY31" fmla="*/ 1187355 h 1323832"/>
              <a:gd name="connsiteX32" fmla="*/ 5602754 w 7628416"/>
              <a:gd name="connsiteY32" fmla="*/ 1160059 h 1323832"/>
              <a:gd name="connsiteX33" fmla="*/ 5943948 w 7628416"/>
              <a:gd name="connsiteY33" fmla="*/ 1173707 h 1323832"/>
              <a:gd name="connsiteX34" fmla="*/ 6967530 w 7628416"/>
              <a:gd name="connsiteY34" fmla="*/ 1201003 h 1323832"/>
              <a:gd name="connsiteX35" fmla="*/ 7458850 w 7628416"/>
              <a:gd name="connsiteY35" fmla="*/ 1187355 h 1323832"/>
              <a:gd name="connsiteX36" fmla="*/ 7513441 w 7628416"/>
              <a:gd name="connsiteY36" fmla="*/ 1105468 h 1323832"/>
              <a:gd name="connsiteX37" fmla="*/ 7554384 w 7628416"/>
              <a:gd name="connsiteY37" fmla="*/ 1078173 h 1323832"/>
              <a:gd name="connsiteX38" fmla="*/ 7568032 w 7628416"/>
              <a:gd name="connsiteY38" fmla="*/ 777922 h 1323832"/>
              <a:gd name="connsiteX39" fmla="*/ 7527089 w 7628416"/>
              <a:gd name="connsiteY39" fmla="*/ 614149 h 1323832"/>
              <a:gd name="connsiteX40" fmla="*/ 7472498 w 7628416"/>
              <a:gd name="connsiteY40" fmla="*/ 532262 h 1323832"/>
              <a:gd name="connsiteX41" fmla="*/ 7431554 w 7628416"/>
              <a:gd name="connsiteY41" fmla="*/ 477671 h 1323832"/>
              <a:gd name="connsiteX42" fmla="*/ 7390611 w 7628416"/>
              <a:gd name="connsiteY42" fmla="*/ 450376 h 1323832"/>
              <a:gd name="connsiteX43" fmla="*/ 7349668 w 7628416"/>
              <a:gd name="connsiteY43" fmla="*/ 409432 h 1323832"/>
              <a:gd name="connsiteX44" fmla="*/ 7308724 w 7628416"/>
              <a:gd name="connsiteY44" fmla="*/ 395785 h 1323832"/>
              <a:gd name="connsiteX45" fmla="*/ 7226838 w 7628416"/>
              <a:gd name="connsiteY45" fmla="*/ 354841 h 1323832"/>
              <a:gd name="connsiteX46" fmla="*/ 7144951 w 7628416"/>
              <a:gd name="connsiteY46" fmla="*/ 327546 h 1323832"/>
              <a:gd name="connsiteX47" fmla="*/ 7090360 w 7628416"/>
              <a:gd name="connsiteY47" fmla="*/ 300250 h 1323832"/>
              <a:gd name="connsiteX48" fmla="*/ 7049417 w 7628416"/>
              <a:gd name="connsiteY48" fmla="*/ 286603 h 1323832"/>
              <a:gd name="connsiteX49" fmla="*/ 6953883 w 7628416"/>
              <a:gd name="connsiteY49" fmla="*/ 259307 h 1323832"/>
              <a:gd name="connsiteX50" fmla="*/ 6844701 w 7628416"/>
              <a:gd name="connsiteY50" fmla="*/ 232012 h 1323832"/>
              <a:gd name="connsiteX51" fmla="*/ 6776462 w 7628416"/>
              <a:gd name="connsiteY51" fmla="*/ 204716 h 1323832"/>
              <a:gd name="connsiteX52" fmla="*/ 6831053 w 7628416"/>
              <a:gd name="connsiteY52" fmla="*/ 122829 h 1323832"/>
              <a:gd name="connsiteX53" fmla="*/ 6367029 w 7628416"/>
              <a:gd name="connsiteY53" fmla="*/ 136477 h 1323832"/>
              <a:gd name="connsiteX54" fmla="*/ 6312438 w 7628416"/>
              <a:gd name="connsiteY54" fmla="*/ 122829 h 1323832"/>
              <a:gd name="connsiteX55" fmla="*/ 6175960 w 7628416"/>
              <a:gd name="connsiteY55" fmla="*/ 150125 h 1323832"/>
              <a:gd name="connsiteX56" fmla="*/ 5916653 w 7628416"/>
              <a:gd name="connsiteY56" fmla="*/ 177420 h 1323832"/>
              <a:gd name="connsiteX57" fmla="*/ 5793823 w 7628416"/>
              <a:gd name="connsiteY57" fmla="*/ 204716 h 1323832"/>
              <a:gd name="connsiteX58" fmla="*/ 5752880 w 7628416"/>
              <a:gd name="connsiteY58" fmla="*/ 218364 h 1323832"/>
              <a:gd name="connsiteX59" fmla="*/ 5589107 w 7628416"/>
              <a:gd name="connsiteY59" fmla="*/ 245659 h 1323832"/>
              <a:gd name="connsiteX60" fmla="*/ 5507220 w 7628416"/>
              <a:gd name="connsiteY60" fmla="*/ 259307 h 1323832"/>
              <a:gd name="connsiteX61" fmla="*/ 5070492 w 7628416"/>
              <a:gd name="connsiteY61" fmla="*/ 245659 h 1323832"/>
              <a:gd name="connsiteX62" fmla="*/ 4879423 w 7628416"/>
              <a:gd name="connsiteY62" fmla="*/ 218364 h 1323832"/>
              <a:gd name="connsiteX63" fmla="*/ 3855841 w 7628416"/>
              <a:gd name="connsiteY63" fmla="*/ 204716 h 1323832"/>
              <a:gd name="connsiteX64" fmla="*/ 3664772 w 7628416"/>
              <a:gd name="connsiteY64" fmla="*/ 150125 h 1323832"/>
              <a:gd name="connsiteX65" fmla="*/ 3596533 w 7628416"/>
              <a:gd name="connsiteY65" fmla="*/ 136477 h 1323832"/>
              <a:gd name="connsiteX66" fmla="*/ 3514647 w 7628416"/>
              <a:gd name="connsiteY66" fmla="*/ 122829 h 1323832"/>
              <a:gd name="connsiteX67" fmla="*/ 3473704 w 7628416"/>
              <a:gd name="connsiteY67" fmla="*/ 109182 h 1323832"/>
              <a:gd name="connsiteX68" fmla="*/ 3364521 w 7628416"/>
              <a:gd name="connsiteY68" fmla="*/ 81886 h 1323832"/>
              <a:gd name="connsiteX69" fmla="*/ 3152660 w 7628416"/>
              <a:gd name="connsiteY69" fmla="*/ 113731 h 1323832"/>
              <a:gd name="connsiteX70" fmla="*/ 3023327 w 7628416"/>
              <a:gd name="connsiteY70" fmla="*/ 27295 h 1323832"/>
              <a:gd name="connsiteX71" fmla="*/ 2955089 w 7628416"/>
              <a:gd name="connsiteY71" fmla="*/ 13647 h 1323832"/>
              <a:gd name="connsiteX72" fmla="*/ 2648604 w 7628416"/>
              <a:gd name="connsiteY72" fmla="*/ 113731 h 1323832"/>
              <a:gd name="connsiteX73" fmla="*/ 1563017 w 7628416"/>
              <a:gd name="connsiteY73" fmla="*/ 0 h 1323832"/>
              <a:gd name="connsiteX74" fmla="*/ 1508426 w 7628416"/>
              <a:gd name="connsiteY74" fmla="*/ 13647 h 1323832"/>
              <a:gd name="connsiteX75" fmla="*/ 1358301 w 7628416"/>
              <a:gd name="connsiteY75" fmla="*/ 27295 h 1323832"/>
              <a:gd name="connsiteX76" fmla="*/ 1235471 w 7628416"/>
              <a:gd name="connsiteY76" fmla="*/ 54591 h 1323832"/>
              <a:gd name="connsiteX77" fmla="*/ 1139936 w 7628416"/>
              <a:gd name="connsiteY77" fmla="*/ 109182 h 1323832"/>
              <a:gd name="connsiteX78" fmla="*/ 1098993 w 7628416"/>
              <a:gd name="connsiteY78" fmla="*/ 163773 h 1323832"/>
              <a:gd name="connsiteX79" fmla="*/ 1030754 w 7628416"/>
              <a:gd name="connsiteY79" fmla="*/ 259307 h 1323832"/>
              <a:gd name="connsiteX80" fmla="*/ 989811 w 7628416"/>
              <a:gd name="connsiteY80" fmla="*/ 300250 h 1323832"/>
              <a:gd name="connsiteX81" fmla="*/ 948868 w 7628416"/>
              <a:gd name="connsiteY81" fmla="*/ 313898 h 1323832"/>
              <a:gd name="connsiteX82" fmla="*/ 992420 w 7628416"/>
              <a:gd name="connsiteY82" fmla="*/ 241110 h 1323832"/>
              <a:gd name="connsiteX83" fmla="*/ 488364 w 7628416"/>
              <a:gd name="connsiteY83" fmla="*/ 177421 h 1323832"/>
              <a:gd name="connsiteX0" fmla="*/ 488364 w 7628416"/>
              <a:gd name="connsiteY0" fmla="*/ 177421 h 1323832"/>
              <a:gd name="connsiteX1" fmla="*/ 200332 w 7628416"/>
              <a:gd name="connsiteY1" fmla="*/ 241110 h 1323832"/>
              <a:gd name="connsiteX2" fmla="*/ 20820 w 7628416"/>
              <a:gd name="connsiteY2" fmla="*/ 495868 h 1323832"/>
              <a:gd name="connsiteX3" fmla="*/ 200332 w 7628416"/>
              <a:gd name="connsiteY3" fmla="*/ 432178 h 1323832"/>
              <a:gd name="connsiteX4" fmla="*/ 200332 w 7628416"/>
              <a:gd name="connsiteY4" fmla="*/ 623247 h 1323832"/>
              <a:gd name="connsiteX5" fmla="*/ 75411 w 7628416"/>
              <a:gd name="connsiteY5" fmla="*/ 791570 h 1323832"/>
              <a:gd name="connsiteX6" fmla="*/ 157298 w 7628416"/>
              <a:gd name="connsiteY6" fmla="*/ 887104 h 1323832"/>
              <a:gd name="connsiteX7" fmla="*/ 198241 w 7628416"/>
              <a:gd name="connsiteY7" fmla="*/ 900752 h 1323832"/>
              <a:gd name="connsiteX8" fmla="*/ 280127 w 7628416"/>
              <a:gd name="connsiteY8" fmla="*/ 955343 h 1323832"/>
              <a:gd name="connsiteX9" fmla="*/ 321071 w 7628416"/>
              <a:gd name="connsiteY9" fmla="*/ 968991 h 1323832"/>
              <a:gd name="connsiteX10" fmla="*/ 362014 w 7628416"/>
              <a:gd name="connsiteY10" fmla="*/ 996286 h 1323832"/>
              <a:gd name="connsiteX11" fmla="*/ 416605 w 7628416"/>
              <a:gd name="connsiteY11" fmla="*/ 1009934 h 1323832"/>
              <a:gd name="connsiteX12" fmla="*/ 525787 w 7628416"/>
              <a:gd name="connsiteY12" fmla="*/ 1064525 h 1323832"/>
              <a:gd name="connsiteX13" fmla="*/ 566730 w 7628416"/>
              <a:gd name="connsiteY13" fmla="*/ 1078173 h 1323832"/>
              <a:gd name="connsiteX14" fmla="*/ 812390 w 7628416"/>
              <a:gd name="connsiteY14" fmla="*/ 1160059 h 1323832"/>
              <a:gd name="connsiteX15" fmla="*/ 1208175 w 7628416"/>
              <a:gd name="connsiteY15" fmla="*/ 1173707 h 1323832"/>
              <a:gd name="connsiteX16" fmla="*/ 1658551 w 7628416"/>
              <a:gd name="connsiteY16" fmla="*/ 1201003 h 1323832"/>
              <a:gd name="connsiteX17" fmla="*/ 1822324 w 7628416"/>
              <a:gd name="connsiteY17" fmla="*/ 1214650 h 1323832"/>
              <a:gd name="connsiteX18" fmla="*/ 2845907 w 7628416"/>
              <a:gd name="connsiteY18" fmla="*/ 1241946 h 1323832"/>
              <a:gd name="connsiteX19" fmla="*/ 3173453 w 7628416"/>
              <a:gd name="connsiteY19" fmla="*/ 1269241 h 1323832"/>
              <a:gd name="connsiteX20" fmla="*/ 3282635 w 7628416"/>
              <a:gd name="connsiteY20" fmla="*/ 1282889 h 1323832"/>
              <a:gd name="connsiteX21" fmla="*/ 3500999 w 7628416"/>
              <a:gd name="connsiteY21" fmla="*/ 1296537 h 1323832"/>
              <a:gd name="connsiteX22" fmla="*/ 3623829 w 7628416"/>
              <a:gd name="connsiteY22" fmla="*/ 1310185 h 1323832"/>
              <a:gd name="connsiteX23" fmla="*/ 3760307 w 7628416"/>
              <a:gd name="connsiteY23" fmla="*/ 1323832 h 1323832"/>
              <a:gd name="connsiteX24" fmla="*/ 4606468 w 7628416"/>
              <a:gd name="connsiteY24" fmla="*/ 1310185 h 1323832"/>
              <a:gd name="connsiteX25" fmla="*/ 4647411 w 7628416"/>
              <a:gd name="connsiteY25" fmla="*/ 1296537 h 1323832"/>
              <a:gd name="connsiteX26" fmla="*/ 4715650 w 7628416"/>
              <a:gd name="connsiteY26" fmla="*/ 1282889 h 1323832"/>
              <a:gd name="connsiteX27" fmla="*/ 4756593 w 7628416"/>
              <a:gd name="connsiteY27" fmla="*/ 1269241 h 1323832"/>
              <a:gd name="connsiteX28" fmla="*/ 4852127 w 7628416"/>
              <a:gd name="connsiteY28" fmla="*/ 1255594 h 1323832"/>
              <a:gd name="connsiteX29" fmla="*/ 4893071 w 7628416"/>
              <a:gd name="connsiteY29" fmla="*/ 1228298 h 1323832"/>
              <a:gd name="connsiteX30" fmla="*/ 4974957 w 7628416"/>
              <a:gd name="connsiteY30" fmla="*/ 1214650 h 1323832"/>
              <a:gd name="connsiteX31" fmla="*/ 5343447 w 7628416"/>
              <a:gd name="connsiteY31" fmla="*/ 1187355 h 1323832"/>
              <a:gd name="connsiteX32" fmla="*/ 5602754 w 7628416"/>
              <a:gd name="connsiteY32" fmla="*/ 1160059 h 1323832"/>
              <a:gd name="connsiteX33" fmla="*/ 5943948 w 7628416"/>
              <a:gd name="connsiteY33" fmla="*/ 1173707 h 1323832"/>
              <a:gd name="connsiteX34" fmla="*/ 6967530 w 7628416"/>
              <a:gd name="connsiteY34" fmla="*/ 1201003 h 1323832"/>
              <a:gd name="connsiteX35" fmla="*/ 7458850 w 7628416"/>
              <a:gd name="connsiteY35" fmla="*/ 1187355 h 1323832"/>
              <a:gd name="connsiteX36" fmla="*/ 7513441 w 7628416"/>
              <a:gd name="connsiteY36" fmla="*/ 1105468 h 1323832"/>
              <a:gd name="connsiteX37" fmla="*/ 7554384 w 7628416"/>
              <a:gd name="connsiteY37" fmla="*/ 1078173 h 1323832"/>
              <a:gd name="connsiteX38" fmla="*/ 7568032 w 7628416"/>
              <a:gd name="connsiteY38" fmla="*/ 777922 h 1323832"/>
              <a:gd name="connsiteX39" fmla="*/ 7527089 w 7628416"/>
              <a:gd name="connsiteY39" fmla="*/ 614149 h 1323832"/>
              <a:gd name="connsiteX40" fmla="*/ 7472498 w 7628416"/>
              <a:gd name="connsiteY40" fmla="*/ 532262 h 1323832"/>
              <a:gd name="connsiteX41" fmla="*/ 7431554 w 7628416"/>
              <a:gd name="connsiteY41" fmla="*/ 477671 h 1323832"/>
              <a:gd name="connsiteX42" fmla="*/ 7390611 w 7628416"/>
              <a:gd name="connsiteY42" fmla="*/ 450376 h 1323832"/>
              <a:gd name="connsiteX43" fmla="*/ 7349668 w 7628416"/>
              <a:gd name="connsiteY43" fmla="*/ 409432 h 1323832"/>
              <a:gd name="connsiteX44" fmla="*/ 7308724 w 7628416"/>
              <a:gd name="connsiteY44" fmla="*/ 395785 h 1323832"/>
              <a:gd name="connsiteX45" fmla="*/ 7226838 w 7628416"/>
              <a:gd name="connsiteY45" fmla="*/ 354841 h 1323832"/>
              <a:gd name="connsiteX46" fmla="*/ 7144951 w 7628416"/>
              <a:gd name="connsiteY46" fmla="*/ 327546 h 1323832"/>
              <a:gd name="connsiteX47" fmla="*/ 7090360 w 7628416"/>
              <a:gd name="connsiteY47" fmla="*/ 300250 h 1323832"/>
              <a:gd name="connsiteX48" fmla="*/ 7049417 w 7628416"/>
              <a:gd name="connsiteY48" fmla="*/ 286603 h 1323832"/>
              <a:gd name="connsiteX49" fmla="*/ 6953883 w 7628416"/>
              <a:gd name="connsiteY49" fmla="*/ 259307 h 1323832"/>
              <a:gd name="connsiteX50" fmla="*/ 6844701 w 7628416"/>
              <a:gd name="connsiteY50" fmla="*/ 232012 h 1323832"/>
              <a:gd name="connsiteX51" fmla="*/ 6776462 w 7628416"/>
              <a:gd name="connsiteY51" fmla="*/ 204716 h 1323832"/>
              <a:gd name="connsiteX52" fmla="*/ 6831053 w 7628416"/>
              <a:gd name="connsiteY52" fmla="*/ 122829 h 1323832"/>
              <a:gd name="connsiteX53" fmla="*/ 6367029 w 7628416"/>
              <a:gd name="connsiteY53" fmla="*/ 136477 h 1323832"/>
              <a:gd name="connsiteX54" fmla="*/ 6312438 w 7628416"/>
              <a:gd name="connsiteY54" fmla="*/ 122829 h 1323832"/>
              <a:gd name="connsiteX55" fmla="*/ 6175960 w 7628416"/>
              <a:gd name="connsiteY55" fmla="*/ 150125 h 1323832"/>
              <a:gd name="connsiteX56" fmla="*/ 5916653 w 7628416"/>
              <a:gd name="connsiteY56" fmla="*/ 177420 h 1323832"/>
              <a:gd name="connsiteX57" fmla="*/ 5793823 w 7628416"/>
              <a:gd name="connsiteY57" fmla="*/ 204716 h 1323832"/>
              <a:gd name="connsiteX58" fmla="*/ 5752880 w 7628416"/>
              <a:gd name="connsiteY58" fmla="*/ 218364 h 1323832"/>
              <a:gd name="connsiteX59" fmla="*/ 5589107 w 7628416"/>
              <a:gd name="connsiteY59" fmla="*/ 245659 h 1323832"/>
              <a:gd name="connsiteX60" fmla="*/ 5507220 w 7628416"/>
              <a:gd name="connsiteY60" fmla="*/ 259307 h 1323832"/>
              <a:gd name="connsiteX61" fmla="*/ 5070492 w 7628416"/>
              <a:gd name="connsiteY61" fmla="*/ 245659 h 1323832"/>
              <a:gd name="connsiteX62" fmla="*/ 4879423 w 7628416"/>
              <a:gd name="connsiteY62" fmla="*/ 218364 h 1323832"/>
              <a:gd name="connsiteX63" fmla="*/ 3855841 w 7628416"/>
              <a:gd name="connsiteY63" fmla="*/ 204716 h 1323832"/>
              <a:gd name="connsiteX64" fmla="*/ 3664772 w 7628416"/>
              <a:gd name="connsiteY64" fmla="*/ 150125 h 1323832"/>
              <a:gd name="connsiteX65" fmla="*/ 3596533 w 7628416"/>
              <a:gd name="connsiteY65" fmla="*/ 136477 h 1323832"/>
              <a:gd name="connsiteX66" fmla="*/ 3514647 w 7628416"/>
              <a:gd name="connsiteY66" fmla="*/ 122829 h 1323832"/>
              <a:gd name="connsiteX67" fmla="*/ 3473704 w 7628416"/>
              <a:gd name="connsiteY67" fmla="*/ 109182 h 1323832"/>
              <a:gd name="connsiteX68" fmla="*/ 3364521 w 7628416"/>
              <a:gd name="connsiteY68" fmla="*/ 81886 h 1323832"/>
              <a:gd name="connsiteX69" fmla="*/ 3152660 w 7628416"/>
              <a:gd name="connsiteY69" fmla="*/ 113731 h 1323832"/>
              <a:gd name="connsiteX70" fmla="*/ 3023327 w 7628416"/>
              <a:gd name="connsiteY70" fmla="*/ 27295 h 1323832"/>
              <a:gd name="connsiteX71" fmla="*/ 2955089 w 7628416"/>
              <a:gd name="connsiteY71" fmla="*/ 13647 h 1323832"/>
              <a:gd name="connsiteX72" fmla="*/ 2648604 w 7628416"/>
              <a:gd name="connsiteY72" fmla="*/ 113731 h 1323832"/>
              <a:gd name="connsiteX73" fmla="*/ 1563017 w 7628416"/>
              <a:gd name="connsiteY73" fmla="*/ 0 h 1323832"/>
              <a:gd name="connsiteX74" fmla="*/ 1508426 w 7628416"/>
              <a:gd name="connsiteY74" fmla="*/ 13647 h 1323832"/>
              <a:gd name="connsiteX75" fmla="*/ 1358301 w 7628416"/>
              <a:gd name="connsiteY75" fmla="*/ 27295 h 1323832"/>
              <a:gd name="connsiteX76" fmla="*/ 1235471 w 7628416"/>
              <a:gd name="connsiteY76" fmla="*/ 54591 h 1323832"/>
              <a:gd name="connsiteX77" fmla="*/ 1139936 w 7628416"/>
              <a:gd name="connsiteY77" fmla="*/ 109182 h 1323832"/>
              <a:gd name="connsiteX78" fmla="*/ 1098993 w 7628416"/>
              <a:gd name="connsiteY78" fmla="*/ 163773 h 1323832"/>
              <a:gd name="connsiteX79" fmla="*/ 1030754 w 7628416"/>
              <a:gd name="connsiteY79" fmla="*/ 259307 h 1323832"/>
              <a:gd name="connsiteX80" fmla="*/ 989811 w 7628416"/>
              <a:gd name="connsiteY80" fmla="*/ 300250 h 1323832"/>
              <a:gd name="connsiteX81" fmla="*/ 948868 w 7628416"/>
              <a:gd name="connsiteY81" fmla="*/ 313898 h 1323832"/>
              <a:gd name="connsiteX82" fmla="*/ 992420 w 7628416"/>
              <a:gd name="connsiteY82" fmla="*/ 241110 h 1323832"/>
              <a:gd name="connsiteX83" fmla="*/ 488364 w 7628416"/>
              <a:gd name="connsiteY83" fmla="*/ 177421 h 1323832"/>
              <a:gd name="connsiteX0" fmla="*/ 426239 w 7566291"/>
              <a:gd name="connsiteY0" fmla="*/ 177421 h 1323832"/>
              <a:gd name="connsiteX1" fmla="*/ 138207 w 7566291"/>
              <a:gd name="connsiteY1" fmla="*/ 241110 h 1323832"/>
              <a:gd name="connsiteX2" fmla="*/ 138207 w 7566291"/>
              <a:gd name="connsiteY2" fmla="*/ 432178 h 1323832"/>
              <a:gd name="connsiteX3" fmla="*/ 138207 w 7566291"/>
              <a:gd name="connsiteY3" fmla="*/ 623247 h 1323832"/>
              <a:gd name="connsiteX4" fmla="*/ 13286 w 7566291"/>
              <a:gd name="connsiteY4" fmla="*/ 791570 h 1323832"/>
              <a:gd name="connsiteX5" fmla="*/ 95173 w 7566291"/>
              <a:gd name="connsiteY5" fmla="*/ 887104 h 1323832"/>
              <a:gd name="connsiteX6" fmla="*/ 136116 w 7566291"/>
              <a:gd name="connsiteY6" fmla="*/ 900752 h 1323832"/>
              <a:gd name="connsiteX7" fmla="*/ 218002 w 7566291"/>
              <a:gd name="connsiteY7" fmla="*/ 955343 h 1323832"/>
              <a:gd name="connsiteX8" fmla="*/ 258946 w 7566291"/>
              <a:gd name="connsiteY8" fmla="*/ 968991 h 1323832"/>
              <a:gd name="connsiteX9" fmla="*/ 299889 w 7566291"/>
              <a:gd name="connsiteY9" fmla="*/ 996286 h 1323832"/>
              <a:gd name="connsiteX10" fmla="*/ 354480 w 7566291"/>
              <a:gd name="connsiteY10" fmla="*/ 1009934 h 1323832"/>
              <a:gd name="connsiteX11" fmla="*/ 463662 w 7566291"/>
              <a:gd name="connsiteY11" fmla="*/ 1064525 h 1323832"/>
              <a:gd name="connsiteX12" fmla="*/ 504605 w 7566291"/>
              <a:gd name="connsiteY12" fmla="*/ 1078173 h 1323832"/>
              <a:gd name="connsiteX13" fmla="*/ 750265 w 7566291"/>
              <a:gd name="connsiteY13" fmla="*/ 1160059 h 1323832"/>
              <a:gd name="connsiteX14" fmla="*/ 1146050 w 7566291"/>
              <a:gd name="connsiteY14" fmla="*/ 1173707 h 1323832"/>
              <a:gd name="connsiteX15" fmla="*/ 1596426 w 7566291"/>
              <a:gd name="connsiteY15" fmla="*/ 1201003 h 1323832"/>
              <a:gd name="connsiteX16" fmla="*/ 1760199 w 7566291"/>
              <a:gd name="connsiteY16" fmla="*/ 1214650 h 1323832"/>
              <a:gd name="connsiteX17" fmla="*/ 2783782 w 7566291"/>
              <a:gd name="connsiteY17" fmla="*/ 1241946 h 1323832"/>
              <a:gd name="connsiteX18" fmla="*/ 3111328 w 7566291"/>
              <a:gd name="connsiteY18" fmla="*/ 1269241 h 1323832"/>
              <a:gd name="connsiteX19" fmla="*/ 3220510 w 7566291"/>
              <a:gd name="connsiteY19" fmla="*/ 1282889 h 1323832"/>
              <a:gd name="connsiteX20" fmla="*/ 3438874 w 7566291"/>
              <a:gd name="connsiteY20" fmla="*/ 1296537 h 1323832"/>
              <a:gd name="connsiteX21" fmla="*/ 3561704 w 7566291"/>
              <a:gd name="connsiteY21" fmla="*/ 1310185 h 1323832"/>
              <a:gd name="connsiteX22" fmla="*/ 3698182 w 7566291"/>
              <a:gd name="connsiteY22" fmla="*/ 1323832 h 1323832"/>
              <a:gd name="connsiteX23" fmla="*/ 4544343 w 7566291"/>
              <a:gd name="connsiteY23" fmla="*/ 1310185 h 1323832"/>
              <a:gd name="connsiteX24" fmla="*/ 4585286 w 7566291"/>
              <a:gd name="connsiteY24" fmla="*/ 1296537 h 1323832"/>
              <a:gd name="connsiteX25" fmla="*/ 4653525 w 7566291"/>
              <a:gd name="connsiteY25" fmla="*/ 1282889 h 1323832"/>
              <a:gd name="connsiteX26" fmla="*/ 4694468 w 7566291"/>
              <a:gd name="connsiteY26" fmla="*/ 1269241 h 1323832"/>
              <a:gd name="connsiteX27" fmla="*/ 4790002 w 7566291"/>
              <a:gd name="connsiteY27" fmla="*/ 1255594 h 1323832"/>
              <a:gd name="connsiteX28" fmla="*/ 4830946 w 7566291"/>
              <a:gd name="connsiteY28" fmla="*/ 1228298 h 1323832"/>
              <a:gd name="connsiteX29" fmla="*/ 4912832 w 7566291"/>
              <a:gd name="connsiteY29" fmla="*/ 1214650 h 1323832"/>
              <a:gd name="connsiteX30" fmla="*/ 5281322 w 7566291"/>
              <a:gd name="connsiteY30" fmla="*/ 1187355 h 1323832"/>
              <a:gd name="connsiteX31" fmla="*/ 5540629 w 7566291"/>
              <a:gd name="connsiteY31" fmla="*/ 1160059 h 1323832"/>
              <a:gd name="connsiteX32" fmla="*/ 5881823 w 7566291"/>
              <a:gd name="connsiteY32" fmla="*/ 1173707 h 1323832"/>
              <a:gd name="connsiteX33" fmla="*/ 6905405 w 7566291"/>
              <a:gd name="connsiteY33" fmla="*/ 1201003 h 1323832"/>
              <a:gd name="connsiteX34" fmla="*/ 7396725 w 7566291"/>
              <a:gd name="connsiteY34" fmla="*/ 1187355 h 1323832"/>
              <a:gd name="connsiteX35" fmla="*/ 7451316 w 7566291"/>
              <a:gd name="connsiteY35" fmla="*/ 1105468 h 1323832"/>
              <a:gd name="connsiteX36" fmla="*/ 7492259 w 7566291"/>
              <a:gd name="connsiteY36" fmla="*/ 1078173 h 1323832"/>
              <a:gd name="connsiteX37" fmla="*/ 7505907 w 7566291"/>
              <a:gd name="connsiteY37" fmla="*/ 777922 h 1323832"/>
              <a:gd name="connsiteX38" fmla="*/ 7464964 w 7566291"/>
              <a:gd name="connsiteY38" fmla="*/ 614149 h 1323832"/>
              <a:gd name="connsiteX39" fmla="*/ 7410373 w 7566291"/>
              <a:gd name="connsiteY39" fmla="*/ 532262 h 1323832"/>
              <a:gd name="connsiteX40" fmla="*/ 7369429 w 7566291"/>
              <a:gd name="connsiteY40" fmla="*/ 477671 h 1323832"/>
              <a:gd name="connsiteX41" fmla="*/ 7328486 w 7566291"/>
              <a:gd name="connsiteY41" fmla="*/ 450376 h 1323832"/>
              <a:gd name="connsiteX42" fmla="*/ 7287543 w 7566291"/>
              <a:gd name="connsiteY42" fmla="*/ 409432 h 1323832"/>
              <a:gd name="connsiteX43" fmla="*/ 7246599 w 7566291"/>
              <a:gd name="connsiteY43" fmla="*/ 395785 h 1323832"/>
              <a:gd name="connsiteX44" fmla="*/ 7164713 w 7566291"/>
              <a:gd name="connsiteY44" fmla="*/ 354841 h 1323832"/>
              <a:gd name="connsiteX45" fmla="*/ 7082826 w 7566291"/>
              <a:gd name="connsiteY45" fmla="*/ 327546 h 1323832"/>
              <a:gd name="connsiteX46" fmla="*/ 7028235 w 7566291"/>
              <a:gd name="connsiteY46" fmla="*/ 300250 h 1323832"/>
              <a:gd name="connsiteX47" fmla="*/ 6987292 w 7566291"/>
              <a:gd name="connsiteY47" fmla="*/ 286603 h 1323832"/>
              <a:gd name="connsiteX48" fmla="*/ 6891758 w 7566291"/>
              <a:gd name="connsiteY48" fmla="*/ 259307 h 1323832"/>
              <a:gd name="connsiteX49" fmla="*/ 6782576 w 7566291"/>
              <a:gd name="connsiteY49" fmla="*/ 232012 h 1323832"/>
              <a:gd name="connsiteX50" fmla="*/ 6714337 w 7566291"/>
              <a:gd name="connsiteY50" fmla="*/ 204716 h 1323832"/>
              <a:gd name="connsiteX51" fmla="*/ 6768928 w 7566291"/>
              <a:gd name="connsiteY51" fmla="*/ 122829 h 1323832"/>
              <a:gd name="connsiteX52" fmla="*/ 6304904 w 7566291"/>
              <a:gd name="connsiteY52" fmla="*/ 136477 h 1323832"/>
              <a:gd name="connsiteX53" fmla="*/ 6250313 w 7566291"/>
              <a:gd name="connsiteY53" fmla="*/ 122829 h 1323832"/>
              <a:gd name="connsiteX54" fmla="*/ 6113835 w 7566291"/>
              <a:gd name="connsiteY54" fmla="*/ 150125 h 1323832"/>
              <a:gd name="connsiteX55" fmla="*/ 5854528 w 7566291"/>
              <a:gd name="connsiteY55" fmla="*/ 177420 h 1323832"/>
              <a:gd name="connsiteX56" fmla="*/ 5731698 w 7566291"/>
              <a:gd name="connsiteY56" fmla="*/ 204716 h 1323832"/>
              <a:gd name="connsiteX57" fmla="*/ 5690755 w 7566291"/>
              <a:gd name="connsiteY57" fmla="*/ 218364 h 1323832"/>
              <a:gd name="connsiteX58" fmla="*/ 5526982 w 7566291"/>
              <a:gd name="connsiteY58" fmla="*/ 245659 h 1323832"/>
              <a:gd name="connsiteX59" fmla="*/ 5445095 w 7566291"/>
              <a:gd name="connsiteY59" fmla="*/ 259307 h 1323832"/>
              <a:gd name="connsiteX60" fmla="*/ 5008367 w 7566291"/>
              <a:gd name="connsiteY60" fmla="*/ 245659 h 1323832"/>
              <a:gd name="connsiteX61" fmla="*/ 4817298 w 7566291"/>
              <a:gd name="connsiteY61" fmla="*/ 218364 h 1323832"/>
              <a:gd name="connsiteX62" fmla="*/ 3793716 w 7566291"/>
              <a:gd name="connsiteY62" fmla="*/ 204716 h 1323832"/>
              <a:gd name="connsiteX63" fmla="*/ 3602647 w 7566291"/>
              <a:gd name="connsiteY63" fmla="*/ 150125 h 1323832"/>
              <a:gd name="connsiteX64" fmla="*/ 3534408 w 7566291"/>
              <a:gd name="connsiteY64" fmla="*/ 136477 h 1323832"/>
              <a:gd name="connsiteX65" fmla="*/ 3452522 w 7566291"/>
              <a:gd name="connsiteY65" fmla="*/ 122829 h 1323832"/>
              <a:gd name="connsiteX66" fmla="*/ 3411579 w 7566291"/>
              <a:gd name="connsiteY66" fmla="*/ 109182 h 1323832"/>
              <a:gd name="connsiteX67" fmla="*/ 3302396 w 7566291"/>
              <a:gd name="connsiteY67" fmla="*/ 81886 h 1323832"/>
              <a:gd name="connsiteX68" fmla="*/ 3090535 w 7566291"/>
              <a:gd name="connsiteY68" fmla="*/ 113731 h 1323832"/>
              <a:gd name="connsiteX69" fmla="*/ 2961202 w 7566291"/>
              <a:gd name="connsiteY69" fmla="*/ 27295 h 1323832"/>
              <a:gd name="connsiteX70" fmla="*/ 2892964 w 7566291"/>
              <a:gd name="connsiteY70" fmla="*/ 13647 h 1323832"/>
              <a:gd name="connsiteX71" fmla="*/ 2586479 w 7566291"/>
              <a:gd name="connsiteY71" fmla="*/ 113731 h 1323832"/>
              <a:gd name="connsiteX72" fmla="*/ 1500892 w 7566291"/>
              <a:gd name="connsiteY72" fmla="*/ 0 h 1323832"/>
              <a:gd name="connsiteX73" fmla="*/ 1446301 w 7566291"/>
              <a:gd name="connsiteY73" fmla="*/ 13647 h 1323832"/>
              <a:gd name="connsiteX74" fmla="*/ 1296176 w 7566291"/>
              <a:gd name="connsiteY74" fmla="*/ 27295 h 1323832"/>
              <a:gd name="connsiteX75" fmla="*/ 1173346 w 7566291"/>
              <a:gd name="connsiteY75" fmla="*/ 54591 h 1323832"/>
              <a:gd name="connsiteX76" fmla="*/ 1077811 w 7566291"/>
              <a:gd name="connsiteY76" fmla="*/ 109182 h 1323832"/>
              <a:gd name="connsiteX77" fmla="*/ 1036868 w 7566291"/>
              <a:gd name="connsiteY77" fmla="*/ 163773 h 1323832"/>
              <a:gd name="connsiteX78" fmla="*/ 968629 w 7566291"/>
              <a:gd name="connsiteY78" fmla="*/ 259307 h 1323832"/>
              <a:gd name="connsiteX79" fmla="*/ 927686 w 7566291"/>
              <a:gd name="connsiteY79" fmla="*/ 300250 h 1323832"/>
              <a:gd name="connsiteX80" fmla="*/ 886743 w 7566291"/>
              <a:gd name="connsiteY80" fmla="*/ 313898 h 1323832"/>
              <a:gd name="connsiteX81" fmla="*/ 930295 w 7566291"/>
              <a:gd name="connsiteY81" fmla="*/ 241110 h 1323832"/>
              <a:gd name="connsiteX82" fmla="*/ 426239 w 7566291"/>
              <a:gd name="connsiteY82" fmla="*/ 177421 h 132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7566291" h="1323832">
                <a:moveTo>
                  <a:pt x="426239" y="177421"/>
                </a:moveTo>
                <a:lnTo>
                  <a:pt x="138207" y="241110"/>
                </a:lnTo>
                <a:cubicBezTo>
                  <a:pt x="90202" y="283569"/>
                  <a:pt x="138207" y="368489"/>
                  <a:pt x="138207" y="432178"/>
                </a:cubicBezTo>
                <a:cubicBezTo>
                  <a:pt x="130227" y="444148"/>
                  <a:pt x="142756" y="609599"/>
                  <a:pt x="138207" y="623247"/>
                </a:cubicBezTo>
                <a:cubicBezTo>
                  <a:pt x="142756" y="677838"/>
                  <a:pt x="0" y="738425"/>
                  <a:pt x="13286" y="791570"/>
                </a:cubicBezTo>
                <a:cubicBezTo>
                  <a:pt x="17071" y="806708"/>
                  <a:pt x="79502" y="876656"/>
                  <a:pt x="95173" y="887104"/>
                </a:cubicBezTo>
                <a:cubicBezTo>
                  <a:pt x="107143" y="895084"/>
                  <a:pt x="123540" y="893766"/>
                  <a:pt x="136116" y="900752"/>
                </a:cubicBezTo>
                <a:cubicBezTo>
                  <a:pt x="164793" y="916684"/>
                  <a:pt x="186880" y="944969"/>
                  <a:pt x="218002" y="955343"/>
                </a:cubicBezTo>
                <a:cubicBezTo>
                  <a:pt x="231650" y="959892"/>
                  <a:pt x="246079" y="962557"/>
                  <a:pt x="258946" y="968991"/>
                </a:cubicBezTo>
                <a:cubicBezTo>
                  <a:pt x="273617" y="976326"/>
                  <a:pt x="284813" y="989825"/>
                  <a:pt x="299889" y="996286"/>
                </a:cubicBezTo>
                <a:cubicBezTo>
                  <a:pt x="317129" y="1003675"/>
                  <a:pt x="337166" y="1002720"/>
                  <a:pt x="354480" y="1009934"/>
                </a:cubicBezTo>
                <a:cubicBezTo>
                  <a:pt x="392040" y="1025584"/>
                  <a:pt x="425060" y="1051657"/>
                  <a:pt x="463662" y="1064525"/>
                </a:cubicBezTo>
                <a:cubicBezTo>
                  <a:pt x="477310" y="1069074"/>
                  <a:pt x="491178" y="1073009"/>
                  <a:pt x="504605" y="1078173"/>
                </a:cubicBezTo>
                <a:cubicBezTo>
                  <a:pt x="557452" y="1098499"/>
                  <a:pt x="684248" y="1157783"/>
                  <a:pt x="750265" y="1160059"/>
                </a:cubicBezTo>
                <a:lnTo>
                  <a:pt x="1146050" y="1173707"/>
                </a:lnTo>
                <a:cubicBezTo>
                  <a:pt x="1436778" y="1202780"/>
                  <a:pt x="1122227" y="1173906"/>
                  <a:pt x="1596426" y="1201003"/>
                </a:cubicBezTo>
                <a:cubicBezTo>
                  <a:pt x="1651117" y="1204128"/>
                  <a:pt x="1705451" y="1212762"/>
                  <a:pt x="1760199" y="1214650"/>
                </a:cubicBezTo>
                <a:lnTo>
                  <a:pt x="2783782" y="1241946"/>
                </a:lnTo>
                <a:cubicBezTo>
                  <a:pt x="2992957" y="1271829"/>
                  <a:pt x="2758219" y="1240993"/>
                  <a:pt x="3111328" y="1269241"/>
                </a:cubicBezTo>
                <a:cubicBezTo>
                  <a:pt x="3147888" y="1272166"/>
                  <a:pt x="3183959" y="1279843"/>
                  <a:pt x="3220510" y="1282889"/>
                </a:cubicBezTo>
                <a:cubicBezTo>
                  <a:pt x="3293188" y="1288946"/>
                  <a:pt x="3366176" y="1290721"/>
                  <a:pt x="3438874" y="1296537"/>
                </a:cubicBezTo>
                <a:cubicBezTo>
                  <a:pt x="3479938" y="1299822"/>
                  <a:pt x="3520735" y="1305873"/>
                  <a:pt x="3561704" y="1310185"/>
                </a:cubicBezTo>
                <a:lnTo>
                  <a:pt x="3698182" y="1323832"/>
                </a:lnTo>
                <a:lnTo>
                  <a:pt x="4544343" y="1310185"/>
                </a:lnTo>
                <a:cubicBezTo>
                  <a:pt x="4558722" y="1309743"/>
                  <a:pt x="4571330" y="1300026"/>
                  <a:pt x="4585286" y="1296537"/>
                </a:cubicBezTo>
                <a:cubicBezTo>
                  <a:pt x="4607790" y="1290911"/>
                  <a:pt x="4631021" y="1288515"/>
                  <a:pt x="4653525" y="1282889"/>
                </a:cubicBezTo>
                <a:cubicBezTo>
                  <a:pt x="4667481" y="1279400"/>
                  <a:pt x="4680361" y="1272062"/>
                  <a:pt x="4694468" y="1269241"/>
                </a:cubicBezTo>
                <a:cubicBezTo>
                  <a:pt x="4726011" y="1262932"/>
                  <a:pt x="4758157" y="1260143"/>
                  <a:pt x="4790002" y="1255594"/>
                </a:cubicBezTo>
                <a:cubicBezTo>
                  <a:pt x="4803650" y="1246495"/>
                  <a:pt x="4815385" y="1233485"/>
                  <a:pt x="4830946" y="1228298"/>
                </a:cubicBezTo>
                <a:cubicBezTo>
                  <a:pt x="4857198" y="1219547"/>
                  <a:pt x="4885274" y="1217155"/>
                  <a:pt x="4912832" y="1214650"/>
                </a:cubicBezTo>
                <a:cubicBezTo>
                  <a:pt x="5035493" y="1203499"/>
                  <a:pt x="5159107" y="1202632"/>
                  <a:pt x="5281322" y="1187355"/>
                </a:cubicBezTo>
                <a:cubicBezTo>
                  <a:pt x="5440364" y="1167474"/>
                  <a:pt x="5353977" y="1177028"/>
                  <a:pt x="5540629" y="1160059"/>
                </a:cubicBezTo>
                <a:lnTo>
                  <a:pt x="5881823" y="1173707"/>
                </a:lnTo>
                <a:lnTo>
                  <a:pt x="6905405" y="1201003"/>
                </a:lnTo>
                <a:cubicBezTo>
                  <a:pt x="7069178" y="1196454"/>
                  <a:pt x="7235341" y="1215597"/>
                  <a:pt x="7396725" y="1187355"/>
                </a:cubicBezTo>
                <a:cubicBezTo>
                  <a:pt x="7429039" y="1181700"/>
                  <a:pt x="7424020" y="1123665"/>
                  <a:pt x="7451316" y="1105468"/>
                </a:cubicBezTo>
                <a:lnTo>
                  <a:pt x="7492259" y="1078173"/>
                </a:lnTo>
                <a:cubicBezTo>
                  <a:pt x="7566291" y="967126"/>
                  <a:pt x="7527154" y="1043504"/>
                  <a:pt x="7505907" y="777922"/>
                </a:cubicBezTo>
                <a:cubicBezTo>
                  <a:pt x="7503116" y="743039"/>
                  <a:pt x="7484803" y="643907"/>
                  <a:pt x="7464964" y="614149"/>
                </a:cubicBezTo>
                <a:cubicBezTo>
                  <a:pt x="7446767" y="586853"/>
                  <a:pt x="7430056" y="558506"/>
                  <a:pt x="7410373" y="532262"/>
                </a:cubicBezTo>
                <a:cubicBezTo>
                  <a:pt x="7396725" y="514065"/>
                  <a:pt x="7385513" y="493755"/>
                  <a:pt x="7369429" y="477671"/>
                </a:cubicBezTo>
                <a:cubicBezTo>
                  <a:pt x="7357831" y="466073"/>
                  <a:pt x="7341087" y="460877"/>
                  <a:pt x="7328486" y="450376"/>
                </a:cubicBezTo>
                <a:cubicBezTo>
                  <a:pt x="7313659" y="438020"/>
                  <a:pt x="7303602" y="420138"/>
                  <a:pt x="7287543" y="409432"/>
                </a:cubicBezTo>
                <a:cubicBezTo>
                  <a:pt x="7275573" y="401452"/>
                  <a:pt x="7259745" y="401628"/>
                  <a:pt x="7246599" y="395785"/>
                </a:cubicBezTo>
                <a:cubicBezTo>
                  <a:pt x="7218712" y="383391"/>
                  <a:pt x="7192883" y="366578"/>
                  <a:pt x="7164713" y="354841"/>
                </a:cubicBezTo>
                <a:cubicBezTo>
                  <a:pt x="7138154" y="343775"/>
                  <a:pt x="7109540" y="338232"/>
                  <a:pt x="7082826" y="327546"/>
                </a:cubicBezTo>
                <a:cubicBezTo>
                  <a:pt x="7063936" y="319990"/>
                  <a:pt x="7046935" y="308264"/>
                  <a:pt x="7028235" y="300250"/>
                </a:cubicBezTo>
                <a:cubicBezTo>
                  <a:pt x="7015012" y="294583"/>
                  <a:pt x="7001071" y="290737"/>
                  <a:pt x="6987292" y="286603"/>
                </a:cubicBezTo>
                <a:cubicBezTo>
                  <a:pt x="6955570" y="277086"/>
                  <a:pt x="6923759" y="267841"/>
                  <a:pt x="6891758" y="259307"/>
                </a:cubicBezTo>
                <a:cubicBezTo>
                  <a:pt x="6855511" y="249641"/>
                  <a:pt x="6818431" y="243044"/>
                  <a:pt x="6782576" y="232012"/>
                </a:cubicBezTo>
                <a:cubicBezTo>
                  <a:pt x="6759161" y="224807"/>
                  <a:pt x="6737083" y="213815"/>
                  <a:pt x="6714337" y="204716"/>
                </a:cubicBezTo>
                <a:cubicBezTo>
                  <a:pt x="6732534" y="177420"/>
                  <a:pt x="6801287" y="128222"/>
                  <a:pt x="6768928" y="122829"/>
                </a:cubicBezTo>
                <a:cubicBezTo>
                  <a:pt x="6616292" y="97390"/>
                  <a:pt x="6459646" y="136477"/>
                  <a:pt x="6304904" y="136477"/>
                </a:cubicBezTo>
                <a:cubicBezTo>
                  <a:pt x="6286147" y="136477"/>
                  <a:pt x="6268510" y="127378"/>
                  <a:pt x="6250313" y="122829"/>
                </a:cubicBezTo>
                <a:cubicBezTo>
                  <a:pt x="6171839" y="148988"/>
                  <a:pt x="6239293" y="129215"/>
                  <a:pt x="6113835" y="150125"/>
                </a:cubicBezTo>
                <a:cubicBezTo>
                  <a:pt x="5937188" y="179566"/>
                  <a:pt x="6194792" y="153117"/>
                  <a:pt x="5854528" y="177420"/>
                </a:cubicBezTo>
                <a:cubicBezTo>
                  <a:pt x="5807623" y="186801"/>
                  <a:pt x="5776670" y="191867"/>
                  <a:pt x="5731698" y="204716"/>
                </a:cubicBezTo>
                <a:cubicBezTo>
                  <a:pt x="5717866" y="208668"/>
                  <a:pt x="5704711" y="214875"/>
                  <a:pt x="5690755" y="218364"/>
                </a:cubicBezTo>
                <a:cubicBezTo>
                  <a:pt x="5633088" y="232781"/>
                  <a:pt x="5587077" y="236414"/>
                  <a:pt x="5526982" y="245659"/>
                </a:cubicBezTo>
                <a:cubicBezTo>
                  <a:pt x="5499632" y="249867"/>
                  <a:pt x="5472391" y="254758"/>
                  <a:pt x="5445095" y="259307"/>
                </a:cubicBezTo>
                <a:cubicBezTo>
                  <a:pt x="5299519" y="254758"/>
                  <a:pt x="5153813" y="253314"/>
                  <a:pt x="5008367" y="245659"/>
                </a:cubicBezTo>
                <a:cubicBezTo>
                  <a:pt x="4783062" y="233801"/>
                  <a:pt x="5096076" y="225082"/>
                  <a:pt x="4817298" y="218364"/>
                </a:cubicBezTo>
                <a:cubicBezTo>
                  <a:pt x="4476173" y="210144"/>
                  <a:pt x="4134910" y="209265"/>
                  <a:pt x="3793716" y="204716"/>
                </a:cubicBezTo>
                <a:cubicBezTo>
                  <a:pt x="3695951" y="172127"/>
                  <a:pt x="3714042" y="175831"/>
                  <a:pt x="3602647" y="150125"/>
                </a:cubicBezTo>
                <a:cubicBezTo>
                  <a:pt x="3580044" y="144909"/>
                  <a:pt x="3557231" y="140627"/>
                  <a:pt x="3534408" y="136477"/>
                </a:cubicBezTo>
                <a:cubicBezTo>
                  <a:pt x="3507183" y="131527"/>
                  <a:pt x="3479535" y="128832"/>
                  <a:pt x="3452522" y="122829"/>
                </a:cubicBezTo>
                <a:cubicBezTo>
                  <a:pt x="3438479" y="119708"/>
                  <a:pt x="3425458" y="112967"/>
                  <a:pt x="3411579" y="109182"/>
                </a:cubicBezTo>
                <a:cubicBezTo>
                  <a:pt x="3375386" y="99311"/>
                  <a:pt x="3339340" y="88406"/>
                  <a:pt x="3302396" y="81886"/>
                </a:cubicBezTo>
                <a:cubicBezTo>
                  <a:pt x="3277931" y="77569"/>
                  <a:pt x="3108406" y="115518"/>
                  <a:pt x="3090535" y="113731"/>
                </a:cubicBezTo>
                <a:cubicBezTo>
                  <a:pt x="3063239" y="104632"/>
                  <a:pt x="2988960" y="34866"/>
                  <a:pt x="2961202" y="27295"/>
                </a:cubicBezTo>
                <a:cubicBezTo>
                  <a:pt x="2938823" y="21191"/>
                  <a:pt x="2915845" y="17460"/>
                  <a:pt x="2892964" y="13647"/>
                </a:cubicBezTo>
                <a:cubicBezTo>
                  <a:pt x="2815089" y="668"/>
                  <a:pt x="2666440" y="122616"/>
                  <a:pt x="2586479" y="113731"/>
                </a:cubicBezTo>
                <a:lnTo>
                  <a:pt x="1500892" y="0"/>
                </a:lnTo>
                <a:cubicBezTo>
                  <a:pt x="1482140" y="417"/>
                  <a:pt x="1464893" y="11168"/>
                  <a:pt x="1446301" y="13647"/>
                </a:cubicBezTo>
                <a:cubicBezTo>
                  <a:pt x="1396494" y="20288"/>
                  <a:pt x="1346218" y="22746"/>
                  <a:pt x="1296176" y="27295"/>
                </a:cubicBezTo>
                <a:cubicBezTo>
                  <a:pt x="1277645" y="31001"/>
                  <a:pt x="1195375" y="46330"/>
                  <a:pt x="1173346" y="54591"/>
                </a:cubicBezTo>
                <a:cubicBezTo>
                  <a:pt x="1133766" y="69434"/>
                  <a:pt x="1111752" y="86555"/>
                  <a:pt x="1077811" y="109182"/>
                </a:cubicBezTo>
                <a:cubicBezTo>
                  <a:pt x="1064163" y="127379"/>
                  <a:pt x="1050089" y="145264"/>
                  <a:pt x="1036868" y="163773"/>
                </a:cubicBezTo>
                <a:cubicBezTo>
                  <a:pt x="1006004" y="206983"/>
                  <a:pt x="1006866" y="214697"/>
                  <a:pt x="968629" y="259307"/>
                </a:cubicBezTo>
                <a:cubicBezTo>
                  <a:pt x="956068" y="273961"/>
                  <a:pt x="943745" y="289544"/>
                  <a:pt x="927686" y="300250"/>
                </a:cubicBezTo>
                <a:cubicBezTo>
                  <a:pt x="915716" y="308230"/>
                  <a:pt x="899610" y="307464"/>
                  <a:pt x="886743" y="313898"/>
                </a:cubicBezTo>
                <a:cubicBezTo>
                  <a:pt x="833136" y="340702"/>
                  <a:pt x="987286" y="70709"/>
                  <a:pt x="930295" y="241110"/>
                </a:cubicBezTo>
                <a:cubicBezTo>
                  <a:pt x="830403" y="248794"/>
                  <a:pt x="526294" y="172290"/>
                  <a:pt x="426239" y="177421"/>
                </a:cubicBezTo>
                <a:close/>
              </a:path>
            </a:pathLst>
          </a:custGeom>
          <a:noFill/>
          <a:ln w="66675" cap="flat" cmpd="sng">
            <a:solidFill>
              <a:srgbClr val="C00000"/>
            </a:solidFill>
            <a:prstDash val="solid"/>
            <a:round/>
            <a:headEnd type="stealth" w="med" len="med"/>
            <a:tailEnd type="none" w="lg" len="lg"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287904" y="696036"/>
            <a:ext cx="2324656" cy="1652844"/>
          </a:xfrm>
          <a:custGeom>
            <a:avLst/>
            <a:gdLst>
              <a:gd name="connsiteX0" fmla="*/ 0 w 2197290"/>
              <a:gd name="connsiteY0" fmla="*/ 354842 h 1323833"/>
              <a:gd name="connsiteX1" fmla="*/ 204717 w 2197290"/>
              <a:gd name="connsiteY1" fmla="*/ 313898 h 1323833"/>
              <a:gd name="connsiteX2" fmla="*/ 300251 w 2197290"/>
              <a:gd name="connsiteY2" fmla="*/ 300251 h 1323833"/>
              <a:gd name="connsiteX3" fmla="*/ 354842 w 2197290"/>
              <a:gd name="connsiteY3" fmla="*/ 272955 h 1323833"/>
              <a:gd name="connsiteX4" fmla="*/ 395786 w 2197290"/>
              <a:gd name="connsiteY4" fmla="*/ 245660 h 1323833"/>
              <a:gd name="connsiteX5" fmla="*/ 504968 w 2197290"/>
              <a:gd name="connsiteY5" fmla="*/ 204716 h 1323833"/>
              <a:gd name="connsiteX6" fmla="*/ 559559 w 2197290"/>
              <a:gd name="connsiteY6" fmla="*/ 163773 h 1323833"/>
              <a:gd name="connsiteX7" fmla="*/ 600502 w 2197290"/>
              <a:gd name="connsiteY7" fmla="*/ 136477 h 1323833"/>
              <a:gd name="connsiteX8" fmla="*/ 627797 w 2197290"/>
              <a:gd name="connsiteY8" fmla="*/ 95534 h 1323833"/>
              <a:gd name="connsiteX9" fmla="*/ 709684 w 2197290"/>
              <a:gd name="connsiteY9" fmla="*/ 40943 h 1323833"/>
              <a:gd name="connsiteX10" fmla="*/ 750627 w 2197290"/>
              <a:gd name="connsiteY10" fmla="*/ 13648 h 1323833"/>
              <a:gd name="connsiteX11" fmla="*/ 805218 w 2197290"/>
              <a:gd name="connsiteY11" fmla="*/ 0 h 1323833"/>
              <a:gd name="connsiteX12" fmla="*/ 1173708 w 2197290"/>
              <a:gd name="connsiteY12" fmla="*/ 27295 h 1323833"/>
              <a:gd name="connsiteX13" fmla="*/ 1364777 w 2197290"/>
              <a:gd name="connsiteY13" fmla="*/ 54591 h 1323833"/>
              <a:gd name="connsiteX14" fmla="*/ 1637732 w 2197290"/>
              <a:gd name="connsiteY14" fmla="*/ 81886 h 1323833"/>
              <a:gd name="connsiteX15" fmla="*/ 1719618 w 2197290"/>
              <a:gd name="connsiteY15" fmla="*/ 109182 h 1323833"/>
              <a:gd name="connsiteX16" fmla="*/ 1774209 w 2197290"/>
              <a:gd name="connsiteY16" fmla="*/ 150125 h 1323833"/>
              <a:gd name="connsiteX17" fmla="*/ 1815153 w 2197290"/>
              <a:gd name="connsiteY17" fmla="*/ 191068 h 1323833"/>
              <a:gd name="connsiteX18" fmla="*/ 1869744 w 2197290"/>
              <a:gd name="connsiteY18" fmla="*/ 218364 h 1323833"/>
              <a:gd name="connsiteX19" fmla="*/ 1978926 w 2197290"/>
              <a:gd name="connsiteY19" fmla="*/ 382137 h 1323833"/>
              <a:gd name="connsiteX20" fmla="*/ 2033517 w 2197290"/>
              <a:gd name="connsiteY20" fmla="*/ 464024 h 1323833"/>
              <a:gd name="connsiteX21" fmla="*/ 2101756 w 2197290"/>
              <a:gd name="connsiteY21" fmla="*/ 559558 h 1323833"/>
              <a:gd name="connsiteX22" fmla="*/ 2129051 w 2197290"/>
              <a:gd name="connsiteY22" fmla="*/ 641445 h 1323833"/>
              <a:gd name="connsiteX23" fmla="*/ 2142699 w 2197290"/>
              <a:gd name="connsiteY23" fmla="*/ 682388 h 1323833"/>
              <a:gd name="connsiteX24" fmla="*/ 2169995 w 2197290"/>
              <a:gd name="connsiteY24" fmla="*/ 873457 h 1323833"/>
              <a:gd name="connsiteX25" fmla="*/ 2197290 w 2197290"/>
              <a:gd name="connsiteY25" fmla="*/ 914400 h 1323833"/>
              <a:gd name="connsiteX26" fmla="*/ 2169995 w 2197290"/>
              <a:gd name="connsiteY26" fmla="*/ 1009934 h 1323833"/>
              <a:gd name="connsiteX27" fmla="*/ 2129051 w 2197290"/>
              <a:gd name="connsiteY27" fmla="*/ 1037230 h 1323833"/>
              <a:gd name="connsiteX28" fmla="*/ 2101756 w 2197290"/>
              <a:gd name="connsiteY28" fmla="*/ 1078173 h 1323833"/>
              <a:gd name="connsiteX29" fmla="*/ 2006221 w 2197290"/>
              <a:gd name="connsiteY29" fmla="*/ 1146412 h 1323833"/>
              <a:gd name="connsiteX30" fmla="*/ 1910687 w 2197290"/>
              <a:gd name="connsiteY30" fmla="*/ 1160060 h 1323833"/>
              <a:gd name="connsiteX31" fmla="*/ 1760562 w 2197290"/>
              <a:gd name="connsiteY31" fmla="*/ 1201003 h 1323833"/>
              <a:gd name="connsiteX32" fmla="*/ 1719618 w 2197290"/>
              <a:gd name="connsiteY32" fmla="*/ 1214651 h 1323833"/>
              <a:gd name="connsiteX33" fmla="*/ 1624084 w 2197290"/>
              <a:gd name="connsiteY33" fmla="*/ 1228298 h 1323833"/>
              <a:gd name="connsiteX34" fmla="*/ 1528550 w 2197290"/>
              <a:gd name="connsiteY34" fmla="*/ 1255594 h 1323833"/>
              <a:gd name="connsiteX35" fmla="*/ 1473959 w 2197290"/>
              <a:gd name="connsiteY35" fmla="*/ 1269242 h 1323833"/>
              <a:gd name="connsiteX36" fmla="*/ 1405720 w 2197290"/>
              <a:gd name="connsiteY36" fmla="*/ 1282889 h 1323833"/>
              <a:gd name="connsiteX37" fmla="*/ 1323833 w 2197290"/>
              <a:gd name="connsiteY37" fmla="*/ 1310185 h 1323833"/>
              <a:gd name="connsiteX38" fmla="*/ 1173708 w 2197290"/>
              <a:gd name="connsiteY38" fmla="*/ 1323833 h 1323833"/>
              <a:gd name="connsiteX39" fmla="*/ 846162 w 2197290"/>
              <a:gd name="connsiteY39" fmla="*/ 1296537 h 1323833"/>
              <a:gd name="connsiteX40" fmla="*/ 750627 w 2197290"/>
              <a:gd name="connsiteY40" fmla="*/ 1269242 h 1323833"/>
              <a:gd name="connsiteX41" fmla="*/ 682389 w 2197290"/>
              <a:gd name="connsiteY41" fmla="*/ 1241946 h 1323833"/>
              <a:gd name="connsiteX42" fmla="*/ 545911 w 2197290"/>
              <a:gd name="connsiteY42" fmla="*/ 1214651 h 1323833"/>
              <a:gd name="connsiteX43" fmla="*/ 491320 w 2197290"/>
              <a:gd name="connsiteY43" fmla="*/ 1201003 h 1323833"/>
              <a:gd name="connsiteX44" fmla="*/ 409433 w 2197290"/>
              <a:gd name="connsiteY44" fmla="*/ 1173707 h 1323833"/>
              <a:gd name="connsiteX45" fmla="*/ 354842 w 2197290"/>
              <a:gd name="connsiteY45" fmla="*/ 1160060 h 1323833"/>
              <a:gd name="connsiteX46" fmla="*/ 313899 w 2197290"/>
              <a:gd name="connsiteY46" fmla="*/ 1132764 h 1323833"/>
              <a:gd name="connsiteX47" fmla="*/ 272956 w 2197290"/>
              <a:gd name="connsiteY47" fmla="*/ 1050877 h 1323833"/>
              <a:gd name="connsiteX48" fmla="*/ 272956 w 2197290"/>
              <a:gd name="connsiteY48" fmla="*/ 1023582 h 132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197290" h="1323833">
                <a:moveTo>
                  <a:pt x="0" y="354842"/>
                </a:moveTo>
                <a:cubicBezTo>
                  <a:pt x="100754" y="388424"/>
                  <a:pt x="6421" y="366081"/>
                  <a:pt x="204717" y="313898"/>
                </a:cubicBezTo>
                <a:cubicBezTo>
                  <a:pt x="235826" y="305712"/>
                  <a:pt x="268406" y="304800"/>
                  <a:pt x="300251" y="300251"/>
                </a:cubicBezTo>
                <a:cubicBezTo>
                  <a:pt x="318448" y="291152"/>
                  <a:pt x="337178" y="283049"/>
                  <a:pt x="354842" y="272955"/>
                </a:cubicBezTo>
                <a:cubicBezTo>
                  <a:pt x="369084" y="264817"/>
                  <a:pt x="380710" y="252121"/>
                  <a:pt x="395786" y="245660"/>
                </a:cubicBezTo>
                <a:cubicBezTo>
                  <a:pt x="495812" y="202792"/>
                  <a:pt x="405728" y="266742"/>
                  <a:pt x="504968" y="204716"/>
                </a:cubicBezTo>
                <a:cubicBezTo>
                  <a:pt x="524257" y="192661"/>
                  <a:pt x="541050" y="176994"/>
                  <a:pt x="559559" y="163773"/>
                </a:cubicBezTo>
                <a:cubicBezTo>
                  <a:pt x="572906" y="154239"/>
                  <a:pt x="586854" y="145576"/>
                  <a:pt x="600502" y="136477"/>
                </a:cubicBezTo>
                <a:cubicBezTo>
                  <a:pt x="609600" y="122829"/>
                  <a:pt x="615453" y="106335"/>
                  <a:pt x="627797" y="95534"/>
                </a:cubicBezTo>
                <a:cubicBezTo>
                  <a:pt x="652485" y="73932"/>
                  <a:pt x="682388" y="59140"/>
                  <a:pt x="709684" y="40943"/>
                </a:cubicBezTo>
                <a:cubicBezTo>
                  <a:pt x="723332" y="31845"/>
                  <a:pt x="734714" y="17626"/>
                  <a:pt x="750627" y="13648"/>
                </a:cubicBezTo>
                <a:lnTo>
                  <a:pt x="805218" y="0"/>
                </a:lnTo>
                <a:cubicBezTo>
                  <a:pt x="928048" y="9098"/>
                  <a:pt x="1051779" y="9876"/>
                  <a:pt x="1173708" y="27295"/>
                </a:cubicBezTo>
                <a:lnTo>
                  <a:pt x="1364777" y="54591"/>
                </a:lnTo>
                <a:cubicBezTo>
                  <a:pt x="1495362" y="98120"/>
                  <a:pt x="1304404" y="38409"/>
                  <a:pt x="1637732" y="81886"/>
                </a:cubicBezTo>
                <a:cubicBezTo>
                  <a:pt x="1666262" y="85607"/>
                  <a:pt x="1719618" y="109182"/>
                  <a:pt x="1719618" y="109182"/>
                </a:cubicBezTo>
                <a:cubicBezTo>
                  <a:pt x="1737815" y="122830"/>
                  <a:pt x="1756939" y="135322"/>
                  <a:pt x="1774209" y="150125"/>
                </a:cubicBezTo>
                <a:cubicBezTo>
                  <a:pt x="1788863" y="162686"/>
                  <a:pt x="1799447" y="179850"/>
                  <a:pt x="1815153" y="191068"/>
                </a:cubicBezTo>
                <a:cubicBezTo>
                  <a:pt x="1831708" y="202893"/>
                  <a:pt x="1851547" y="209265"/>
                  <a:pt x="1869744" y="218364"/>
                </a:cubicBezTo>
                <a:lnTo>
                  <a:pt x="1978926" y="382137"/>
                </a:lnTo>
                <a:cubicBezTo>
                  <a:pt x="1997123" y="409433"/>
                  <a:pt x="2013834" y="437780"/>
                  <a:pt x="2033517" y="464024"/>
                </a:cubicBezTo>
                <a:cubicBezTo>
                  <a:pt x="2084302" y="531737"/>
                  <a:pt x="2061842" y="499689"/>
                  <a:pt x="2101756" y="559558"/>
                </a:cubicBezTo>
                <a:lnTo>
                  <a:pt x="2129051" y="641445"/>
                </a:lnTo>
                <a:lnTo>
                  <a:pt x="2142699" y="682388"/>
                </a:lnTo>
                <a:cubicBezTo>
                  <a:pt x="2146186" y="720747"/>
                  <a:pt x="2143739" y="820945"/>
                  <a:pt x="2169995" y="873457"/>
                </a:cubicBezTo>
                <a:cubicBezTo>
                  <a:pt x="2177330" y="888128"/>
                  <a:pt x="2188192" y="900752"/>
                  <a:pt x="2197290" y="914400"/>
                </a:cubicBezTo>
                <a:cubicBezTo>
                  <a:pt x="2188192" y="946245"/>
                  <a:pt x="2186079" y="980983"/>
                  <a:pt x="2169995" y="1009934"/>
                </a:cubicBezTo>
                <a:cubicBezTo>
                  <a:pt x="2162029" y="1024273"/>
                  <a:pt x="2140650" y="1025631"/>
                  <a:pt x="2129051" y="1037230"/>
                </a:cubicBezTo>
                <a:cubicBezTo>
                  <a:pt x="2117453" y="1048828"/>
                  <a:pt x="2113354" y="1066575"/>
                  <a:pt x="2101756" y="1078173"/>
                </a:cubicBezTo>
                <a:cubicBezTo>
                  <a:pt x="2101715" y="1078214"/>
                  <a:pt x="2017291" y="1143091"/>
                  <a:pt x="2006221" y="1146412"/>
                </a:cubicBezTo>
                <a:cubicBezTo>
                  <a:pt x="1975410" y="1155656"/>
                  <a:pt x="1942336" y="1154306"/>
                  <a:pt x="1910687" y="1160060"/>
                </a:cubicBezTo>
                <a:cubicBezTo>
                  <a:pt x="1881760" y="1165319"/>
                  <a:pt x="1772085" y="1197546"/>
                  <a:pt x="1760562" y="1201003"/>
                </a:cubicBezTo>
                <a:cubicBezTo>
                  <a:pt x="1746782" y="1205137"/>
                  <a:pt x="1733725" y="1211830"/>
                  <a:pt x="1719618" y="1214651"/>
                </a:cubicBezTo>
                <a:cubicBezTo>
                  <a:pt x="1688075" y="1220960"/>
                  <a:pt x="1655733" y="1222544"/>
                  <a:pt x="1624084" y="1228298"/>
                </a:cubicBezTo>
                <a:cubicBezTo>
                  <a:pt x="1565422" y="1238964"/>
                  <a:pt x="1579706" y="1240978"/>
                  <a:pt x="1528550" y="1255594"/>
                </a:cubicBezTo>
                <a:cubicBezTo>
                  <a:pt x="1510515" y="1260747"/>
                  <a:pt x="1492269" y="1265173"/>
                  <a:pt x="1473959" y="1269242"/>
                </a:cubicBezTo>
                <a:cubicBezTo>
                  <a:pt x="1451315" y="1274274"/>
                  <a:pt x="1428099" y="1276786"/>
                  <a:pt x="1405720" y="1282889"/>
                </a:cubicBezTo>
                <a:cubicBezTo>
                  <a:pt x="1377962" y="1290459"/>
                  <a:pt x="1352487" y="1307580"/>
                  <a:pt x="1323833" y="1310185"/>
                </a:cubicBezTo>
                <a:lnTo>
                  <a:pt x="1173708" y="1323833"/>
                </a:lnTo>
                <a:cubicBezTo>
                  <a:pt x="1040972" y="1316025"/>
                  <a:pt x="963832" y="1317932"/>
                  <a:pt x="846162" y="1296537"/>
                </a:cubicBezTo>
                <a:cubicBezTo>
                  <a:pt x="818336" y="1291478"/>
                  <a:pt x="778133" y="1279557"/>
                  <a:pt x="750627" y="1269242"/>
                </a:cubicBezTo>
                <a:cubicBezTo>
                  <a:pt x="727689" y="1260640"/>
                  <a:pt x="706060" y="1248258"/>
                  <a:pt x="682389" y="1241946"/>
                </a:cubicBezTo>
                <a:cubicBezTo>
                  <a:pt x="637562" y="1229992"/>
                  <a:pt x="590919" y="1225903"/>
                  <a:pt x="545911" y="1214651"/>
                </a:cubicBezTo>
                <a:cubicBezTo>
                  <a:pt x="527714" y="1210102"/>
                  <a:pt x="509286" y="1206393"/>
                  <a:pt x="491320" y="1201003"/>
                </a:cubicBezTo>
                <a:cubicBezTo>
                  <a:pt x="463761" y="1192735"/>
                  <a:pt x="437346" y="1180685"/>
                  <a:pt x="409433" y="1173707"/>
                </a:cubicBezTo>
                <a:lnTo>
                  <a:pt x="354842" y="1160060"/>
                </a:lnTo>
                <a:cubicBezTo>
                  <a:pt x="341194" y="1150961"/>
                  <a:pt x="325497" y="1144362"/>
                  <a:pt x="313899" y="1132764"/>
                </a:cubicBezTo>
                <a:cubicBezTo>
                  <a:pt x="293768" y="1112633"/>
                  <a:pt x="278506" y="1078630"/>
                  <a:pt x="272956" y="1050877"/>
                </a:cubicBezTo>
                <a:cubicBezTo>
                  <a:pt x="271172" y="1041955"/>
                  <a:pt x="272956" y="1032680"/>
                  <a:pt x="272956" y="1023582"/>
                </a:cubicBezTo>
              </a:path>
            </a:pathLst>
          </a:custGeom>
          <a:ln w="63500">
            <a:solidFill>
              <a:srgbClr val="C00000"/>
            </a:solidFill>
            <a:prstDash val="sysDash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6588224" y="1700808"/>
            <a:ext cx="2016224" cy="216024"/>
          </a:xfrm>
          <a:custGeom>
            <a:avLst/>
            <a:gdLst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1063"/>
              <a:gd name="connsiteX1" fmla="*/ 5357 w 10000"/>
              <a:gd name="connsiteY1" fmla="*/ 11063 h 11063"/>
              <a:gd name="connsiteX2" fmla="*/ 0 w 10000"/>
              <a:gd name="connsiteY2" fmla="*/ 0 h 1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1063">
                <a:moveTo>
                  <a:pt x="10000" y="49"/>
                </a:moveTo>
                <a:cubicBezTo>
                  <a:pt x="8333" y="5196"/>
                  <a:pt x="7856" y="7708"/>
                  <a:pt x="5357" y="11063"/>
                </a:cubicBezTo>
                <a:cubicBezTo>
                  <a:pt x="2980" y="7157"/>
                  <a:pt x="1667" y="5163"/>
                  <a:pt x="0" y="0"/>
                </a:cubicBezTo>
              </a:path>
            </a:pathLst>
          </a:custGeom>
          <a:noFill/>
          <a:ln w="50800" cap="flat" cmpd="thinThick">
            <a:solidFill>
              <a:srgbClr val="C00000"/>
            </a:solidFill>
            <a:prstDash val="sysDash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0"/>
          <p:cNvSpPr>
            <a:spLocks/>
          </p:cNvSpPr>
          <p:nvPr/>
        </p:nvSpPr>
        <p:spPr bwMode="auto">
          <a:xfrm>
            <a:off x="4283968" y="1772816"/>
            <a:ext cx="2016224" cy="216024"/>
          </a:xfrm>
          <a:custGeom>
            <a:avLst/>
            <a:gdLst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1063"/>
              <a:gd name="connsiteX1" fmla="*/ 5357 w 10000"/>
              <a:gd name="connsiteY1" fmla="*/ 11063 h 11063"/>
              <a:gd name="connsiteX2" fmla="*/ 0 w 10000"/>
              <a:gd name="connsiteY2" fmla="*/ 0 h 1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1063">
                <a:moveTo>
                  <a:pt x="10000" y="49"/>
                </a:moveTo>
                <a:cubicBezTo>
                  <a:pt x="8333" y="5196"/>
                  <a:pt x="7856" y="7708"/>
                  <a:pt x="5357" y="11063"/>
                </a:cubicBezTo>
                <a:cubicBezTo>
                  <a:pt x="2980" y="7157"/>
                  <a:pt x="1667" y="5163"/>
                  <a:pt x="0" y="0"/>
                </a:cubicBezTo>
              </a:path>
            </a:pathLst>
          </a:custGeom>
          <a:noFill/>
          <a:ln w="50800" cap="flat" cmpd="thinThick">
            <a:solidFill>
              <a:srgbClr val="C00000"/>
            </a:solidFill>
            <a:prstDash val="sysDash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2195736" y="1844824"/>
            <a:ext cx="2016224" cy="288032"/>
          </a:xfrm>
          <a:custGeom>
            <a:avLst/>
            <a:gdLst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5489"/>
              <a:gd name="connsiteX1" fmla="*/ 5000 w 10000"/>
              <a:gd name="connsiteY1" fmla="*/ 15489 h 15489"/>
              <a:gd name="connsiteX2" fmla="*/ 0 w 10000"/>
              <a:gd name="connsiteY2" fmla="*/ 0 h 15489"/>
              <a:gd name="connsiteX0" fmla="*/ 10000 w 10000"/>
              <a:gd name="connsiteY0" fmla="*/ 49 h 11063"/>
              <a:gd name="connsiteX1" fmla="*/ 5357 w 10000"/>
              <a:gd name="connsiteY1" fmla="*/ 11063 h 11063"/>
              <a:gd name="connsiteX2" fmla="*/ 0 w 10000"/>
              <a:gd name="connsiteY2" fmla="*/ 0 h 1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1063">
                <a:moveTo>
                  <a:pt x="10000" y="49"/>
                </a:moveTo>
                <a:cubicBezTo>
                  <a:pt x="8333" y="5196"/>
                  <a:pt x="7856" y="7708"/>
                  <a:pt x="5357" y="11063"/>
                </a:cubicBezTo>
                <a:cubicBezTo>
                  <a:pt x="2980" y="7157"/>
                  <a:pt x="1667" y="5163"/>
                  <a:pt x="0" y="0"/>
                </a:cubicBezTo>
              </a:path>
            </a:pathLst>
          </a:custGeom>
          <a:noFill/>
          <a:ln w="50800" cap="flat" cmpd="thinThick">
            <a:solidFill>
              <a:srgbClr val="C00000"/>
            </a:solidFill>
            <a:prstDash val="sysDash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7" grpId="0" animBg="1"/>
      <p:bldP spid="18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offers 13 types of diagrams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pic>
        <p:nvPicPr>
          <p:cNvPr id="39938" name="Picture 2" descr="File:UML Diagram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63284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6" descr="http://www2.fbi.gov/hq/lab/fsc/backissu/oct2000/images/cod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4032448" cy="4248472"/>
          </a:xfrm>
          <a:prstGeom prst="rect">
            <a:avLst/>
          </a:prstGeom>
          <a:noFill/>
        </p:spPr>
      </p:pic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5076056" y="3861048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sz="1400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r>
              <a:rPr lang="en-CA" dirty="0" smtClean="0"/>
              <a:t>Structural problems of MDE</a:t>
            </a:r>
            <a:endParaRPr lang="en-US" dirty="0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5292080" y="2852909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788024" y="4725144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2699792" y="2556193"/>
            <a:ext cx="2736304" cy="230425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3131840" y="2700209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39952" y="2700209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87824" y="3564305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/>
          <p:cNvSpPr/>
          <p:nvPr/>
        </p:nvSpPr>
        <p:spPr>
          <a:xfrm>
            <a:off x="3923928" y="3564305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72000" y="3348281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491880" y="3780329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/>
          <p:nvPr/>
        </p:nvSpPr>
        <p:spPr>
          <a:xfrm>
            <a:off x="3635896" y="3060249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11960" y="4068361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419872" y="4284385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3707904" y="2772217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2009975">
            <a:off x="4471587" y="3227564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2009975">
            <a:off x="3175442" y="4091662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9874465">
            <a:off x="4542636" y="386649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20687347">
            <a:off x="4026154" y="433601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2009975">
            <a:off x="3319459" y="3371581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0106426">
            <a:off x="3804389" y="3244633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0106426">
            <a:off x="3732381" y="367667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0" y="2124145"/>
            <a:ext cx="2699792" cy="3033047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/>
              <a:t>World</a:t>
            </a:r>
            <a:endParaRPr lang="en-US" sz="5400" dirty="0"/>
          </a:p>
        </p:txBody>
      </p:sp>
      <p:pic>
        <p:nvPicPr>
          <p:cNvPr id="3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149080"/>
            <a:ext cx="941333" cy="1068215"/>
          </a:xfrm>
          <a:prstGeom prst="rect">
            <a:avLst/>
          </a:prstGeom>
          <a:noFill/>
        </p:spPr>
      </p:pic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0D67-9974-4553-9E1B-4BC39A56682F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36" name="Freeform 9"/>
          <p:cNvSpPr>
            <a:spLocks/>
          </p:cNvSpPr>
          <p:nvPr/>
        </p:nvSpPr>
        <p:spPr bwMode="auto">
          <a:xfrm>
            <a:off x="5868144" y="2780928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6228177" y="3068960"/>
            <a:ext cx="576071" cy="584823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  <a:gd name="connsiteX0" fmla="*/ 1111 w 8889"/>
              <a:gd name="connsiteY0" fmla="*/ 2463 h 11082"/>
              <a:gd name="connsiteX1" fmla="*/ 2222 w 8889"/>
              <a:gd name="connsiteY1" fmla="*/ 0 h 11082"/>
              <a:gd name="connsiteX2" fmla="*/ 6667 w 8889"/>
              <a:gd name="connsiteY2" fmla="*/ 0 h 11082"/>
              <a:gd name="connsiteX3" fmla="*/ 8889 w 8889"/>
              <a:gd name="connsiteY3" fmla="*/ 6734 h 11082"/>
              <a:gd name="connsiteX4" fmla="*/ 5552 w 8889"/>
              <a:gd name="connsiteY4" fmla="*/ 10000 h 11082"/>
              <a:gd name="connsiteX5" fmla="*/ 0 w 8889"/>
              <a:gd name="connsiteY5" fmla="*/ 11082 h 11082"/>
              <a:gd name="connsiteX0" fmla="*/ 1250 w 10000"/>
              <a:gd name="connsiteY0" fmla="*/ 2223 h 9024"/>
              <a:gd name="connsiteX1" fmla="*/ 2500 w 10000"/>
              <a:gd name="connsiteY1" fmla="*/ 0 h 9024"/>
              <a:gd name="connsiteX2" fmla="*/ 7500 w 10000"/>
              <a:gd name="connsiteY2" fmla="*/ 0 h 9024"/>
              <a:gd name="connsiteX3" fmla="*/ 10000 w 10000"/>
              <a:gd name="connsiteY3" fmla="*/ 6077 h 9024"/>
              <a:gd name="connsiteX4" fmla="*/ 6246 w 10000"/>
              <a:gd name="connsiteY4" fmla="*/ 9024 h 9024"/>
              <a:gd name="connsiteX5" fmla="*/ 0 w 10000"/>
              <a:gd name="connsiteY5" fmla="*/ 7778 h 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9024">
                <a:moveTo>
                  <a:pt x="1250" y="2223"/>
                </a:moveTo>
                <a:lnTo>
                  <a:pt x="2500" y="0"/>
                </a:lnTo>
                <a:lnTo>
                  <a:pt x="7500" y="0"/>
                </a:lnTo>
                <a:lnTo>
                  <a:pt x="10000" y="6077"/>
                </a:lnTo>
                <a:lnTo>
                  <a:pt x="6246" y="9024"/>
                </a:lnTo>
                <a:lnTo>
                  <a:pt x="0" y="7778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5940152" y="3429000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9"/>
          <p:cNvSpPr>
            <a:spLocks/>
          </p:cNvSpPr>
          <p:nvPr/>
        </p:nvSpPr>
        <p:spPr bwMode="auto">
          <a:xfrm>
            <a:off x="5652120" y="3789040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4572000" y="4221088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r>
              <a:rPr lang="en-US" sz="4000" dirty="0" smtClean="0">
                <a:solidFill>
                  <a:srgbClr val="0033CC"/>
                </a:solidFill>
                <a:sym typeface="Symbol" pitchFamily="18" charset="2"/>
              </a:rPr>
              <a:t>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4932040" y="4365104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sz="1400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4644008" y="4509120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5004048" y="2493008"/>
            <a:ext cx="2218350" cy="2706179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  <a:gd name="connsiteX0" fmla="*/ 0 w 12500"/>
              <a:gd name="connsiteY0" fmla="*/ 3694 h 11082"/>
              <a:gd name="connsiteX1" fmla="*/ 3333 w 12500"/>
              <a:gd name="connsiteY1" fmla="*/ 0 h 11082"/>
              <a:gd name="connsiteX2" fmla="*/ 7778 w 12500"/>
              <a:gd name="connsiteY2" fmla="*/ 0 h 11082"/>
              <a:gd name="connsiteX3" fmla="*/ 12500 w 12500"/>
              <a:gd name="connsiteY3" fmla="*/ 3911 h 11082"/>
              <a:gd name="connsiteX4" fmla="*/ 10000 w 12500"/>
              <a:gd name="connsiteY4" fmla="*/ 6734 h 11082"/>
              <a:gd name="connsiteX5" fmla="*/ 6663 w 12500"/>
              <a:gd name="connsiteY5" fmla="*/ 10000 h 11082"/>
              <a:gd name="connsiteX6" fmla="*/ 1111 w 12500"/>
              <a:gd name="connsiteY6" fmla="*/ 11082 h 11082"/>
              <a:gd name="connsiteX0" fmla="*/ 0 w 13000"/>
              <a:gd name="connsiteY0" fmla="*/ 3694 h 11082"/>
              <a:gd name="connsiteX1" fmla="*/ 3333 w 13000"/>
              <a:gd name="connsiteY1" fmla="*/ 0 h 11082"/>
              <a:gd name="connsiteX2" fmla="*/ 7778 w 13000"/>
              <a:gd name="connsiteY2" fmla="*/ 0 h 11082"/>
              <a:gd name="connsiteX3" fmla="*/ 12500 w 13000"/>
              <a:gd name="connsiteY3" fmla="*/ 3911 h 11082"/>
              <a:gd name="connsiteX4" fmla="*/ 10000 w 13000"/>
              <a:gd name="connsiteY4" fmla="*/ 6734 h 11082"/>
              <a:gd name="connsiteX5" fmla="*/ 13000 w 13000"/>
              <a:gd name="connsiteY5" fmla="*/ 9561 h 11082"/>
              <a:gd name="connsiteX6" fmla="*/ 6663 w 13000"/>
              <a:gd name="connsiteY6" fmla="*/ 10000 h 11082"/>
              <a:gd name="connsiteX7" fmla="*/ 1111 w 13000"/>
              <a:gd name="connsiteY7" fmla="*/ 11082 h 11082"/>
              <a:gd name="connsiteX0" fmla="*/ 0 w 13000"/>
              <a:gd name="connsiteY0" fmla="*/ 3694 h 11082"/>
              <a:gd name="connsiteX1" fmla="*/ 3333 w 13000"/>
              <a:gd name="connsiteY1" fmla="*/ 0 h 11082"/>
              <a:gd name="connsiteX2" fmla="*/ 7778 w 13000"/>
              <a:gd name="connsiteY2" fmla="*/ 0 h 11082"/>
              <a:gd name="connsiteX3" fmla="*/ 12500 w 13000"/>
              <a:gd name="connsiteY3" fmla="*/ 3911 h 11082"/>
              <a:gd name="connsiteX4" fmla="*/ 13000 w 13000"/>
              <a:gd name="connsiteY4" fmla="*/ 6519 h 11082"/>
              <a:gd name="connsiteX5" fmla="*/ 13000 w 13000"/>
              <a:gd name="connsiteY5" fmla="*/ 9561 h 11082"/>
              <a:gd name="connsiteX6" fmla="*/ 6663 w 13000"/>
              <a:gd name="connsiteY6" fmla="*/ 10000 h 11082"/>
              <a:gd name="connsiteX7" fmla="*/ 1111 w 13000"/>
              <a:gd name="connsiteY7" fmla="*/ 11082 h 11082"/>
              <a:gd name="connsiteX0" fmla="*/ 0 w 13973"/>
              <a:gd name="connsiteY0" fmla="*/ 3694 h 11082"/>
              <a:gd name="connsiteX1" fmla="*/ 3333 w 13973"/>
              <a:gd name="connsiteY1" fmla="*/ 0 h 11082"/>
              <a:gd name="connsiteX2" fmla="*/ 7778 w 13973"/>
              <a:gd name="connsiteY2" fmla="*/ 0 h 11082"/>
              <a:gd name="connsiteX3" fmla="*/ 12500 w 13973"/>
              <a:gd name="connsiteY3" fmla="*/ 3911 h 11082"/>
              <a:gd name="connsiteX4" fmla="*/ 13000 w 13973"/>
              <a:gd name="connsiteY4" fmla="*/ 9561 h 11082"/>
              <a:gd name="connsiteX5" fmla="*/ 6663 w 13973"/>
              <a:gd name="connsiteY5" fmla="*/ 10000 h 11082"/>
              <a:gd name="connsiteX6" fmla="*/ 1111 w 13973"/>
              <a:gd name="connsiteY6" fmla="*/ 11082 h 11082"/>
              <a:gd name="connsiteX0" fmla="*/ 0 w 12500"/>
              <a:gd name="connsiteY0" fmla="*/ 3694 h 11082"/>
              <a:gd name="connsiteX1" fmla="*/ 3333 w 12500"/>
              <a:gd name="connsiteY1" fmla="*/ 0 h 11082"/>
              <a:gd name="connsiteX2" fmla="*/ 7778 w 12500"/>
              <a:gd name="connsiteY2" fmla="*/ 0 h 11082"/>
              <a:gd name="connsiteX3" fmla="*/ 12500 w 12500"/>
              <a:gd name="connsiteY3" fmla="*/ 3911 h 11082"/>
              <a:gd name="connsiteX4" fmla="*/ 6663 w 12500"/>
              <a:gd name="connsiteY4" fmla="*/ 10000 h 11082"/>
              <a:gd name="connsiteX5" fmla="*/ 1111 w 12500"/>
              <a:gd name="connsiteY5" fmla="*/ 11082 h 11082"/>
              <a:gd name="connsiteX0" fmla="*/ 0 w 12746"/>
              <a:gd name="connsiteY0" fmla="*/ 3694 h 11082"/>
              <a:gd name="connsiteX1" fmla="*/ 3333 w 12746"/>
              <a:gd name="connsiteY1" fmla="*/ 0 h 11082"/>
              <a:gd name="connsiteX2" fmla="*/ 7778 w 12746"/>
              <a:gd name="connsiteY2" fmla="*/ 0 h 11082"/>
              <a:gd name="connsiteX3" fmla="*/ 12500 w 12746"/>
              <a:gd name="connsiteY3" fmla="*/ 3911 h 11082"/>
              <a:gd name="connsiteX4" fmla="*/ 11000 w 12746"/>
              <a:gd name="connsiteY4" fmla="*/ 8040 h 11082"/>
              <a:gd name="connsiteX5" fmla="*/ 6663 w 12746"/>
              <a:gd name="connsiteY5" fmla="*/ 10000 h 11082"/>
              <a:gd name="connsiteX6" fmla="*/ 1111 w 12746"/>
              <a:gd name="connsiteY6" fmla="*/ 11082 h 11082"/>
              <a:gd name="connsiteX0" fmla="*/ 0 w 12746"/>
              <a:gd name="connsiteY0" fmla="*/ 3694 h 10000"/>
              <a:gd name="connsiteX1" fmla="*/ 3333 w 12746"/>
              <a:gd name="connsiteY1" fmla="*/ 0 h 10000"/>
              <a:gd name="connsiteX2" fmla="*/ 7778 w 12746"/>
              <a:gd name="connsiteY2" fmla="*/ 0 h 10000"/>
              <a:gd name="connsiteX3" fmla="*/ 12500 w 12746"/>
              <a:gd name="connsiteY3" fmla="*/ 3911 h 10000"/>
              <a:gd name="connsiteX4" fmla="*/ 11000 w 12746"/>
              <a:gd name="connsiteY4" fmla="*/ 8040 h 10000"/>
              <a:gd name="connsiteX5" fmla="*/ 6663 w 12746"/>
              <a:gd name="connsiteY5" fmla="*/ 10000 h 10000"/>
              <a:gd name="connsiteX6" fmla="*/ 0 w 12746"/>
              <a:gd name="connsiteY6" fmla="*/ 9126 h 10000"/>
              <a:gd name="connsiteX0" fmla="*/ 0 w 14246"/>
              <a:gd name="connsiteY0" fmla="*/ 3042 h 10000"/>
              <a:gd name="connsiteX1" fmla="*/ 4833 w 14246"/>
              <a:gd name="connsiteY1" fmla="*/ 0 h 10000"/>
              <a:gd name="connsiteX2" fmla="*/ 9278 w 14246"/>
              <a:gd name="connsiteY2" fmla="*/ 0 h 10000"/>
              <a:gd name="connsiteX3" fmla="*/ 14000 w 14246"/>
              <a:gd name="connsiteY3" fmla="*/ 3911 h 10000"/>
              <a:gd name="connsiteX4" fmla="*/ 12500 w 14246"/>
              <a:gd name="connsiteY4" fmla="*/ 8040 h 10000"/>
              <a:gd name="connsiteX5" fmla="*/ 8163 w 14246"/>
              <a:gd name="connsiteY5" fmla="*/ 10000 h 10000"/>
              <a:gd name="connsiteX6" fmla="*/ 1500 w 14246"/>
              <a:gd name="connsiteY6" fmla="*/ 9126 h 10000"/>
              <a:gd name="connsiteX0" fmla="*/ 0 w 14246"/>
              <a:gd name="connsiteY0" fmla="*/ 3042 h 9778"/>
              <a:gd name="connsiteX1" fmla="*/ 4833 w 14246"/>
              <a:gd name="connsiteY1" fmla="*/ 0 h 9778"/>
              <a:gd name="connsiteX2" fmla="*/ 9278 w 14246"/>
              <a:gd name="connsiteY2" fmla="*/ 0 h 9778"/>
              <a:gd name="connsiteX3" fmla="*/ 14000 w 14246"/>
              <a:gd name="connsiteY3" fmla="*/ 3911 h 9778"/>
              <a:gd name="connsiteX4" fmla="*/ 12500 w 14246"/>
              <a:gd name="connsiteY4" fmla="*/ 8040 h 9778"/>
              <a:gd name="connsiteX5" fmla="*/ 6000 w 14246"/>
              <a:gd name="connsiteY5" fmla="*/ 9778 h 9778"/>
              <a:gd name="connsiteX6" fmla="*/ 1500 w 14246"/>
              <a:gd name="connsiteY6" fmla="*/ 9126 h 9778"/>
              <a:gd name="connsiteX0" fmla="*/ 0 w 10000"/>
              <a:gd name="connsiteY0" fmla="*/ 3111 h 10000"/>
              <a:gd name="connsiteX1" fmla="*/ 3393 w 10000"/>
              <a:gd name="connsiteY1" fmla="*/ 0 h 10000"/>
              <a:gd name="connsiteX2" fmla="*/ 6513 w 10000"/>
              <a:gd name="connsiteY2" fmla="*/ 0 h 10000"/>
              <a:gd name="connsiteX3" fmla="*/ 9827 w 10000"/>
              <a:gd name="connsiteY3" fmla="*/ 4000 h 10000"/>
              <a:gd name="connsiteX4" fmla="*/ 8774 w 10000"/>
              <a:gd name="connsiteY4" fmla="*/ 8223 h 10000"/>
              <a:gd name="connsiteX5" fmla="*/ 7020 w 10000"/>
              <a:gd name="connsiteY5" fmla="*/ 9556 h 10000"/>
              <a:gd name="connsiteX6" fmla="*/ 4212 w 10000"/>
              <a:gd name="connsiteY6" fmla="*/ 10000 h 10000"/>
              <a:gd name="connsiteX7" fmla="*/ 1053 w 10000"/>
              <a:gd name="connsiteY7" fmla="*/ 9333 h 10000"/>
              <a:gd name="connsiteX0" fmla="*/ 0 w 10000"/>
              <a:gd name="connsiteY0" fmla="*/ 3111 h 10000"/>
              <a:gd name="connsiteX1" fmla="*/ 2457 w 10000"/>
              <a:gd name="connsiteY1" fmla="*/ 1111 h 10000"/>
              <a:gd name="connsiteX2" fmla="*/ 6513 w 10000"/>
              <a:gd name="connsiteY2" fmla="*/ 0 h 10000"/>
              <a:gd name="connsiteX3" fmla="*/ 9827 w 10000"/>
              <a:gd name="connsiteY3" fmla="*/ 4000 h 10000"/>
              <a:gd name="connsiteX4" fmla="*/ 8774 w 10000"/>
              <a:gd name="connsiteY4" fmla="*/ 8223 h 10000"/>
              <a:gd name="connsiteX5" fmla="*/ 7020 w 10000"/>
              <a:gd name="connsiteY5" fmla="*/ 9556 h 10000"/>
              <a:gd name="connsiteX6" fmla="*/ 4212 w 10000"/>
              <a:gd name="connsiteY6" fmla="*/ 10000 h 10000"/>
              <a:gd name="connsiteX7" fmla="*/ 1053 w 10000"/>
              <a:gd name="connsiteY7" fmla="*/ 9333 h 10000"/>
              <a:gd name="connsiteX0" fmla="*/ 0 w 10000"/>
              <a:gd name="connsiteY0" fmla="*/ 2000 h 8889"/>
              <a:gd name="connsiteX1" fmla="*/ 2457 w 10000"/>
              <a:gd name="connsiteY1" fmla="*/ 0 h 8889"/>
              <a:gd name="connsiteX2" fmla="*/ 7721 w 10000"/>
              <a:gd name="connsiteY2" fmla="*/ 0 h 8889"/>
              <a:gd name="connsiteX3" fmla="*/ 9827 w 10000"/>
              <a:gd name="connsiteY3" fmla="*/ 2889 h 8889"/>
              <a:gd name="connsiteX4" fmla="*/ 8774 w 10000"/>
              <a:gd name="connsiteY4" fmla="*/ 7112 h 8889"/>
              <a:gd name="connsiteX5" fmla="*/ 7020 w 10000"/>
              <a:gd name="connsiteY5" fmla="*/ 8445 h 8889"/>
              <a:gd name="connsiteX6" fmla="*/ 4212 w 10000"/>
              <a:gd name="connsiteY6" fmla="*/ 8889 h 8889"/>
              <a:gd name="connsiteX7" fmla="*/ 1053 w 10000"/>
              <a:gd name="connsiteY7" fmla="*/ 8222 h 8889"/>
              <a:gd name="connsiteX0" fmla="*/ 0 w 10269"/>
              <a:gd name="connsiteY0" fmla="*/ 2250 h 10000"/>
              <a:gd name="connsiteX1" fmla="*/ 2457 w 10269"/>
              <a:gd name="connsiteY1" fmla="*/ 0 h 10000"/>
              <a:gd name="connsiteX2" fmla="*/ 7721 w 10269"/>
              <a:gd name="connsiteY2" fmla="*/ 0 h 10000"/>
              <a:gd name="connsiteX3" fmla="*/ 9827 w 10269"/>
              <a:gd name="connsiteY3" fmla="*/ 3250 h 10000"/>
              <a:gd name="connsiteX4" fmla="*/ 9333 w 10269"/>
              <a:gd name="connsiteY4" fmla="*/ 7500 h 10000"/>
              <a:gd name="connsiteX5" fmla="*/ 7020 w 10269"/>
              <a:gd name="connsiteY5" fmla="*/ 9501 h 10000"/>
              <a:gd name="connsiteX6" fmla="*/ 4212 w 10269"/>
              <a:gd name="connsiteY6" fmla="*/ 10000 h 10000"/>
              <a:gd name="connsiteX7" fmla="*/ 1053 w 10269"/>
              <a:gd name="connsiteY7" fmla="*/ 9250 h 10000"/>
              <a:gd name="connsiteX0" fmla="*/ 0 w 10269"/>
              <a:gd name="connsiteY0" fmla="*/ 2250 h 10000"/>
              <a:gd name="connsiteX1" fmla="*/ 1667 w 10269"/>
              <a:gd name="connsiteY1" fmla="*/ 789 h 10000"/>
              <a:gd name="connsiteX2" fmla="*/ 7721 w 10269"/>
              <a:gd name="connsiteY2" fmla="*/ 0 h 10000"/>
              <a:gd name="connsiteX3" fmla="*/ 9827 w 10269"/>
              <a:gd name="connsiteY3" fmla="*/ 3250 h 10000"/>
              <a:gd name="connsiteX4" fmla="*/ 9333 w 10269"/>
              <a:gd name="connsiteY4" fmla="*/ 7500 h 10000"/>
              <a:gd name="connsiteX5" fmla="*/ 7020 w 10269"/>
              <a:gd name="connsiteY5" fmla="*/ 9501 h 10000"/>
              <a:gd name="connsiteX6" fmla="*/ 4212 w 10269"/>
              <a:gd name="connsiteY6" fmla="*/ 10000 h 10000"/>
              <a:gd name="connsiteX7" fmla="*/ 1053 w 10269"/>
              <a:gd name="connsiteY7" fmla="*/ 9250 h 10000"/>
              <a:gd name="connsiteX0" fmla="*/ 0 w 10269"/>
              <a:gd name="connsiteY0" fmla="*/ 2250 h 10000"/>
              <a:gd name="connsiteX1" fmla="*/ 1667 w 10269"/>
              <a:gd name="connsiteY1" fmla="*/ 789 h 10000"/>
              <a:gd name="connsiteX2" fmla="*/ 4333 w 10269"/>
              <a:gd name="connsiteY2" fmla="*/ 526 h 10000"/>
              <a:gd name="connsiteX3" fmla="*/ 7721 w 10269"/>
              <a:gd name="connsiteY3" fmla="*/ 0 h 10000"/>
              <a:gd name="connsiteX4" fmla="*/ 9827 w 10269"/>
              <a:gd name="connsiteY4" fmla="*/ 3250 h 10000"/>
              <a:gd name="connsiteX5" fmla="*/ 9333 w 10269"/>
              <a:gd name="connsiteY5" fmla="*/ 7500 h 10000"/>
              <a:gd name="connsiteX6" fmla="*/ 7020 w 10269"/>
              <a:gd name="connsiteY6" fmla="*/ 9501 h 10000"/>
              <a:gd name="connsiteX7" fmla="*/ 4212 w 10269"/>
              <a:gd name="connsiteY7" fmla="*/ 10000 h 10000"/>
              <a:gd name="connsiteX8" fmla="*/ 1053 w 10269"/>
              <a:gd name="connsiteY8" fmla="*/ 9250 h 10000"/>
              <a:gd name="connsiteX0" fmla="*/ 0 w 10269"/>
              <a:gd name="connsiteY0" fmla="*/ 1724 h 9474"/>
              <a:gd name="connsiteX1" fmla="*/ 1667 w 10269"/>
              <a:gd name="connsiteY1" fmla="*/ 263 h 9474"/>
              <a:gd name="connsiteX2" fmla="*/ 4333 w 10269"/>
              <a:gd name="connsiteY2" fmla="*/ 0 h 9474"/>
              <a:gd name="connsiteX3" fmla="*/ 6667 w 10269"/>
              <a:gd name="connsiteY3" fmla="*/ 0 h 9474"/>
              <a:gd name="connsiteX4" fmla="*/ 9827 w 10269"/>
              <a:gd name="connsiteY4" fmla="*/ 2724 h 9474"/>
              <a:gd name="connsiteX5" fmla="*/ 9333 w 10269"/>
              <a:gd name="connsiteY5" fmla="*/ 6974 h 9474"/>
              <a:gd name="connsiteX6" fmla="*/ 7020 w 10269"/>
              <a:gd name="connsiteY6" fmla="*/ 8975 h 9474"/>
              <a:gd name="connsiteX7" fmla="*/ 4212 w 10269"/>
              <a:gd name="connsiteY7" fmla="*/ 9474 h 9474"/>
              <a:gd name="connsiteX8" fmla="*/ 1053 w 10269"/>
              <a:gd name="connsiteY8" fmla="*/ 8724 h 9474"/>
              <a:gd name="connsiteX0" fmla="*/ 0 w 10000"/>
              <a:gd name="connsiteY0" fmla="*/ 1820 h 10000"/>
              <a:gd name="connsiteX1" fmla="*/ 1623 w 10000"/>
              <a:gd name="connsiteY1" fmla="*/ 278 h 10000"/>
              <a:gd name="connsiteX2" fmla="*/ 4219 w 10000"/>
              <a:gd name="connsiteY2" fmla="*/ 0 h 10000"/>
              <a:gd name="connsiteX3" fmla="*/ 6492 w 10000"/>
              <a:gd name="connsiteY3" fmla="*/ 0 h 10000"/>
              <a:gd name="connsiteX4" fmla="*/ 8764 w 10000"/>
              <a:gd name="connsiteY4" fmla="*/ 3056 h 10000"/>
              <a:gd name="connsiteX5" fmla="*/ 9089 w 10000"/>
              <a:gd name="connsiteY5" fmla="*/ 7361 h 10000"/>
              <a:gd name="connsiteX6" fmla="*/ 6836 w 10000"/>
              <a:gd name="connsiteY6" fmla="*/ 9473 h 10000"/>
              <a:gd name="connsiteX7" fmla="*/ 4102 w 10000"/>
              <a:gd name="connsiteY7" fmla="*/ 10000 h 10000"/>
              <a:gd name="connsiteX8" fmla="*/ 1025 w 10000"/>
              <a:gd name="connsiteY8" fmla="*/ 9208 h 10000"/>
              <a:gd name="connsiteX0" fmla="*/ 0 w 10000"/>
              <a:gd name="connsiteY0" fmla="*/ 1820 h 10000"/>
              <a:gd name="connsiteX1" fmla="*/ 1623 w 10000"/>
              <a:gd name="connsiteY1" fmla="*/ 278 h 10000"/>
              <a:gd name="connsiteX2" fmla="*/ 4219 w 10000"/>
              <a:gd name="connsiteY2" fmla="*/ 0 h 10000"/>
              <a:gd name="connsiteX3" fmla="*/ 6492 w 10000"/>
              <a:gd name="connsiteY3" fmla="*/ 0 h 10000"/>
              <a:gd name="connsiteX4" fmla="*/ 9413 w 10000"/>
              <a:gd name="connsiteY4" fmla="*/ 2778 h 10000"/>
              <a:gd name="connsiteX5" fmla="*/ 9089 w 10000"/>
              <a:gd name="connsiteY5" fmla="*/ 7361 h 10000"/>
              <a:gd name="connsiteX6" fmla="*/ 6836 w 10000"/>
              <a:gd name="connsiteY6" fmla="*/ 9473 h 10000"/>
              <a:gd name="connsiteX7" fmla="*/ 4102 w 10000"/>
              <a:gd name="connsiteY7" fmla="*/ 10000 h 10000"/>
              <a:gd name="connsiteX8" fmla="*/ 1025 w 10000"/>
              <a:gd name="connsiteY8" fmla="*/ 9208 h 10000"/>
              <a:gd name="connsiteX0" fmla="*/ 0 w 10000"/>
              <a:gd name="connsiteY0" fmla="*/ 1820 h 10162"/>
              <a:gd name="connsiteX1" fmla="*/ 1623 w 10000"/>
              <a:gd name="connsiteY1" fmla="*/ 278 h 10162"/>
              <a:gd name="connsiteX2" fmla="*/ 4219 w 10000"/>
              <a:gd name="connsiteY2" fmla="*/ 0 h 10162"/>
              <a:gd name="connsiteX3" fmla="*/ 6492 w 10000"/>
              <a:gd name="connsiteY3" fmla="*/ 0 h 10162"/>
              <a:gd name="connsiteX4" fmla="*/ 9413 w 10000"/>
              <a:gd name="connsiteY4" fmla="*/ 2778 h 10162"/>
              <a:gd name="connsiteX5" fmla="*/ 9089 w 10000"/>
              <a:gd name="connsiteY5" fmla="*/ 7361 h 10162"/>
              <a:gd name="connsiteX6" fmla="*/ 6817 w 10000"/>
              <a:gd name="connsiteY6" fmla="*/ 9722 h 10162"/>
              <a:gd name="connsiteX7" fmla="*/ 4102 w 10000"/>
              <a:gd name="connsiteY7" fmla="*/ 10000 h 10162"/>
              <a:gd name="connsiteX8" fmla="*/ 1025 w 10000"/>
              <a:gd name="connsiteY8" fmla="*/ 9208 h 10162"/>
              <a:gd name="connsiteX0" fmla="*/ 0 w 10000"/>
              <a:gd name="connsiteY0" fmla="*/ 2097 h 10439"/>
              <a:gd name="connsiteX1" fmla="*/ 1623 w 10000"/>
              <a:gd name="connsiteY1" fmla="*/ 555 h 10439"/>
              <a:gd name="connsiteX2" fmla="*/ 4220 w 10000"/>
              <a:gd name="connsiteY2" fmla="*/ 0 h 10439"/>
              <a:gd name="connsiteX3" fmla="*/ 6492 w 10000"/>
              <a:gd name="connsiteY3" fmla="*/ 277 h 10439"/>
              <a:gd name="connsiteX4" fmla="*/ 9413 w 10000"/>
              <a:gd name="connsiteY4" fmla="*/ 3055 h 10439"/>
              <a:gd name="connsiteX5" fmla="*/ 9089 w 10000"/>
              <a:gd name="connsiteY5" fmla="*/ 7638 h 10439"/>
              <a:gd name="connsiteX6" fmla="*/ 6817 w 10000"/>
              <a:gd name="connsiteY6" fmla="*/ 9999 h 10439"/>
              <a:gd name="connsiteX7" fmla="*/ 4102 w 10000"/>
              <a:gd name="connsiteY7" fmla="*/ 10277 h 10439"/>
              <a:gd name="connsiteX8" fmla="*/ 1025 w 10000"/>
              <a:gd name="connsiteY8" fmla="*/ 9485 h 10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0" h="10439">
                <a:moveTo>
                  <a:pt x="0" y="2097"/>
                </a:moveTo>
                <a:lnTo>
                  <a:pt x="1623" y="555"/>
                </a:lnTo>
                <a:lnTo>
                  <a:pt x="4220" y="0"/>
                </a:lnTo>
                <a:lnTo>
                  <a:pt x="6492" y="277"/>
                </a:lnTo>
                <a:lnTo>
                  <a:pt x="9413" y="3055"/>
                </a:lnTo>
                <a:cubicBezTo>
                  <a:pt x="9581" y="4720"/>
                  <a:pt x="10000" y="6450"/>
                  <a:pt x="9089" y="7638"/>
                </a:cubicBezTo>
                <a:cubicBezTo>
                  <a:pt x="8679" y="8638"/>
                  <a:pt x="7648" y="9559"/>
                  <a:pt x="6817" y="9999"/>
                </a:cubicBezTo>
                <a:cubicBezTo>
                  <a:pt x="5986" y="10439"/>
                  <a:pt x="5115" y="10221"/>
                  <a:pt x="4102" y="10277"/>
                </a:cubicBezTo>
                <a:lnTo>
                  <a:pt x="1025" y="9485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92280" y="2492896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Code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MDE in Canada: the NECSIS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budget is CAD….. for 5 years</a:t>
            </a:r>
          </a:p>
          <a:p>
            <a:r>
              <a:rPr lang="en-US" dirty="0" smtClean="0"/>
              <a:t>7</a:t>
            </a:r>
            <a:r>
              <a:rPr lang="en-US" dirty="0" smtClean="0"/>
              <a:t> </a:t>
            </a:r>
            <a:r>
              <a:rPr lang="en-US" dirty="0" smtClean="0"/>
              <a:t>Universities across Canada (McMaster, Waterloo, </a:t>
            </a:r>
            <a:r>
              <a:rPr lang="en-US" dirty="0" err="1" smtClean="0"/>
              <a:t>UofT</a:t>
            </a:r>
            <a:r>
              <a:rPr lang="en-US" dirty="0" smtClean="0"/>
              <a:t>, UBC, McGill…)</a:t>
            </a:r>
          </a:p>
          <a:p>
            <a:r>
              <a:rPr lang="en-US" dirty="0" smtClean="0"/>
              <a:t>20 professors, </a:t>
            </a:r>
          </a:p>
          <a:p>
            <a:r>
              <a:rPr lang="en-US" dirty="0" smtClean="0"/>
              <a:t>Funded by GM, IBM, NSERC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03848" y="1772816"/>
            <a:ext cx="9361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1..2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UML class diagram and its instance</a:t>
            </a:r>
            <a:endParaRPr lang="en-US" dirty="0"/>
          </a:p>
        </p:txBody>
      </p:sp>
      <p:graphicFrame>
        <p:nvGraphicFramePr>
          <p:cNvPr id="7" name="Group 19"/>
          <p:cNvGraphicFramePr>
            <a:graphicFrameLocks noGrp="1"/>
          </p:cNvGraphicFramePr>
          <p:nvPr/>
        </p:nvGraphicFramePr>
        <p:xfrm>
          <a:off x="467544" y="1484784"/>
          <a:ext cx="2520280" cy="1423416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263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Person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name: string 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[1] </a:t>
                      </a:r>
                      <a:endParaRPr kumimoji="0" lang="en-C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tel</a:t>
                      </a: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: integer 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[1..3]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395536" y="1052736"/>
            <a:ext cx="8424936" cy="216024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Group 19"/>
          <p:cNvGraphicFramePr>
            <a:graphicFrameLocks noGrp="1"/>
          </p:cNvGraphicFramePr>
          <p:nvPr/>
        </p:nvGraphicFramePr>
        <p:xfrm>
          <a:off x="6228184" y="1484784"/>
          <a:ext cx="2304256" cy="1008112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4182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Car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num: string 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[1] 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2987824" y="1844824"/>
            <a:ext cx="3240360" cy="167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03848" y="134076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04048" y="134076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drives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1520" y="764704"/>
            <a:ext cx="1800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Model</a:t>
            </a:r>
            <a:r>
              <a:rPr lang="en-US" sz="3200" dirty="0" smtClean="0"/>
              <a:t> </a:t>
            </a:r>
            <a:r>
              <a:rPr lang="en-US" sz="3200" i="1" dirty="0" smtClean="0"/>
              <a:t>M</a:t>
            </a:r>
            <a:endParaRPr lang="en-US" i="1" dirty="0"/>
          </a:p>
        </p:txBody>
      </p:sp>
      <p:graphicFrame>
        <p:nvGraphicFramePr>
          <p:cNvPr id="28" name="Group 19"/>
          <p:cNvGraphicFramePr>
            <a:graphicFrameLocks noGrp="1"/>
          </p:cNvGraphicFramePr>
          <p:nvPr/>
        </p:nvGraphicFramePr>
        <p:xfrm>
          <a:off x="611560" y="4021809"/>
          <a:ext cx="1944216" cy="1135383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26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P1: Person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name = John</a:t>
                      </a: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en-C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tel</a:t>
                      </a: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= {11,22}</a:t>
                      </a: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Rectangle 65"/>
          <p:cNvSpPr>
            <a:spLocks noChangeArrowheads="1"/>
          </p:cNvSpPr>
          <p:nvPr/>
        </p:nvSpPr>
        <p:spPr bwMode="auto">
          <a:xfrm>
            <a:off x="395536" y="3573016"/>
            <a:ext cx="8424936" cy="309634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" name="Group 19"/>
          <p:cNvGraphicFramePr>
            <a:graphicFrameLocks noGrp="1"/>
          </p:cNvGraphicFramePr>
          <p:nvPr/>
        </p:nvGraphicFramePr>
        <p:xfrm>
          <a:off x="6228184" y="4005064"/>
          <a:ext cx="1368152" cy="792088"/>
        </p:xfrm>
        <a:graphic>
          <a:graphicData uri="http://schemas.openxmlformats.org/drawingml/2006/table">
            <a:tbl>
              <a:tblPr/>
              <a:tblGrid>
                <a:gridCol w="1368152"/>
              </a:tblGrid>
              <a:tr h="41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C1:Car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num=100</a:t>
                      </a: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>
            <a:off x="2627784" y="4293096"/>
            <a:ext cx="3600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55776" y="371703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 </a:t>
            </a:r>
            <a:r>
              <a:rPr lang="en-US" sz="2400" dirty="0" smtClean="0"/>
              <a:t>1:driver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04048" y="37890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2:drives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39552" y="3284984"/>
            <a:ext cx="27363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Instance</a:t>
            </a:r>
            <a:r>
              <a:rPr lang="en-US" sz="3200" dirty="0" smtClean="0"/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200" i="1" dirty="0" smtClean="0">
                <a:cs typeface="Times New Roman" pitchFamily="18" charset="0"/>
              </a:rPr>
              <a:t>of M</a:t>
            </a:r>
            <a:endParaRPr lang="en-US" i="1" dirty="0">
              <a:cs typeface="Times New Roman" pitchFamily="18" charset="0"/>
            </a:endParaRPr>
          </a:p>
        </p:txBody>
      </p:sp>
      <p:graphicFrame>
        <p:nvGraphicFramePr>
          <p:cNvPr id="39" name="Group 19"/>
          <p:cNvGraphicFramePr>
            <a:graphicFrameLocks noGrp="1"/>
          </p:cNvGraphicFramePr>
          <p:nvPr/>
        </p:nvGraphicFramePr>
        <p:xfrm>
          <a:off x="611560" y="5445224"/>
          <a:ext cx="1872208" cy="1135383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26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P2: Person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name = Mary</a:t>
                      </a: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en-C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tel</a:t>
                      </a: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= {11,33}</a:t>
                      </a:r>
                      <a:r>
                        <a:rPr kumimoji="0" lang="en-C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>
          <a:xfrm flipV="1">
            <a:off x="2555776" y="4509120"/>
            <a:ext cx="3672408" cy="15121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27784" y="587727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 </a:t>
            </a:r>
            <a:r>
              <a:rPr lang="en-US" sz="2400" dirty="0" smtClean="0"/>
              <a:t>3:driver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48064" y="486916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4:drives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/>
      <p:bldP spid="15" grpId="0"/>
      <p:bldP spid="29" grpId="0" animBg="1"/>
      <p:bldP spid="32" grpId="0"/>
      <p:bldP spid="33" grpId="0"/>
      <p:bldP spid="36" grpId="0" animBg="1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27784" y="1844824"/>
            <a:ext cx="9361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1..2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32040" y="4077072"/>
            <a:ext cx="165618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[inverse]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en-US" dirty="0" smtClean="0"/>
              <a:t>Models as generalized sketches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49288" y="6356350"/>
            <a:ext cx="2133600" cy="365125"/>
          </a:xfrm>
        </p:spPr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graphicFrame>
        <p:nvGraphicFramePr>
          <p:cNvPr id="6" name="Group 19"/>
          <p:cNvGraphicFramePr>
            <a:graphicFrameLocks noGrp="1"/>
          </p:cNvGraphicFramePr>
          <p:nvPr/>
        </p:nvGraphicFramePr>
        <p:xfrm>
          <a:off x="611560" y="1628800"/>
          <a:ext cx="1944216" cy="1274064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263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Person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name: </a:t>
                      </a:r>
                      <a:r>
                        <a:rPr kumimoji="0" lang="en-C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Str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[1] 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tel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kumimoji="0" lang="en-C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Int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[1..3]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/>
        </p:nvGraphicFramePr>
        <p:xfrm>
          <a:off x="6732239" y="1556792"/>
          <a:ext cx="1656185" cy="962392"/>
        </p:xfrm>
        <a:graphic>
          <a:graphicData uri="http://schemas.openxmlformats.org/drawingml/2006/table">
            <a:tbl>
              <a:tblPr/>
              <a:tblGrid>
                <a:gridCol w="1656185"/>
              </a:tblGrid>
              <a:tr h="41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Car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num: </a:t>
                      </a:r>
                      <a:r>
                        <a:rPr kumimoji="0" lang="en-C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Str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C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[1] 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555776" y="1916832"/>
            <a:ext cx="417646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27784" y="141277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driver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141277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drives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43808" y="4005064"/>
            <a:ext cx="1440160" cy="7832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tIns="144000" bIns="144000" rtlCol="0">
            <a:spAutoFit/>
          </a:bodyPr>
          <a:lstStyle/>
          <a:p>
            <a:r>
              <a:rPr lang="en-US" sz="3200" dirty="0" smtClean="0"/>
              <a:t>Person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283968" y="4147492"/>
            <a:ext cx="302433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4283968" y="4581128"/>
            <a:ext cx="302433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92080" y="350100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drives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2040" y="450912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driver </a:t>
            </a:r>
            <a:r>
              <a:rPr lang="en-US" sz="2800" dirty="0" smtClean="0">
                <a:solidFill>
                  <a:srgbClr val="FF0000"/>
                </a:solidFill>
              </a:rPr>
              <a:t>[1..2]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80312" y="3933056"/>
            <a:ext cx="864096" cy="78325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tIns="144000" bIns="144000" rtlCol="0">
            <a:spAutoFit/>
          </a:bodyPr>
          <a:lstStyle/>
          <a:p>
            <a:r>
              <a:rPr lang="en-US" sz="3200" dirty="0" smtClean="0"/>
              <a:t>Car</a:t>
            </a:r>
            <a:endParaRPr lang="en-US" sz="2000" dirty="0"/>
          </a:p>
        </p:txBody>
      </p:sp>
      <p:sp>
        <p:nvSpPr>
          <p:cNvPr id="29" name="Horizontal Scroll 28"/>
          <p:cNvSpPr/>
          <p:nvPr/>
        </p:nvSpPr>
        <p:spPr>
          <a:xfrm>
            <a:off x="2843808" y="2204864"/>
            <a:ext cx="3672408" cy="1224136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sz="2800" dirty="0" smtClean="0">
                <a:solidFill>
                  <a:srgbClr val="FF0000"/>
                </a:solidFill>
              </a:rPr>
              <a:t>Persons with names A* drive 2 cars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395536" y="1124744"/>
            <a:ext cx="8424936" cy="223224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520" y="836712"/>
            <a:ext cx="1800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j-lt"/>
              </a:rPr>
              <a:t>Model</a:t>
            </a:r>
            <a:r>
              <a:rPr lang="en-US" sz="3200" dirty="0" smtClean="0"/>
              <a:t> </a:t>
            </a:r>
            <a:r>
              <a:rPr lang="en-US" sz="3200" i="1" dirty="0" smtClean="0"/>
              <a:t>M</a:t>
            </a:r>
            <a:endParaRPr lang="en-US" i="1" dirty="0"/>
          </a:p>
        </p:txBody>
      </p:sp>
      <p:sp>
        <p:nvSpPr>
          <p:cNvPr id="33" name="Oval 32"/>
          <p:cNvSpPr/>
          <p:nvPr/>
        </p:nvSpPr>
        <p:spPr>
          <a:xfrm>
            <a:off x="5148064" y="5445224"/>
            <a:ext cx="1656184" cy="504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[</a:t>
            </a:r>
            <a:r>
              <a:rPr lang="en-US" sz="2800" dirty="0" err="1" smtClean="0">
                <a:solidFill>
                  <a:schemeClr val="tx1"/>
                </a:solidFill>
              </a:rPr>
              <a:t>Str</a:t>
            </a:r>
            <a:r>
              <a:rPr lang="en-US" sz="2800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15" idx="2"/>
            <a:endCxn id="33" idx="1"/>
          </p:cNvCxnSpPr>
          <p:nvPr/>
        </p:nvCxnSpPr>
        <p:spPr>
          <a:xfrm rot="16200000" flipH="1">
            <a:off x="4111886" y="4240320"/>
            <a:ext cx="730722" cy="182671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3" idx="7"/>
          </p:cNvCxnSpPr>
          <p:nvPr/>
        </p:nvCxnSpPr>
        <p:spPr>
          <a:xfrm rot="10800000" flipV="1">
            <a:off x="6561706" y="4725143"/>
            <a:ext cx="1250661" cy="7938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63888" y="494116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name </a:t>
            </a:r>
            <a:r>
              <a:rPr lang="en-US" sz="2800" dirty="0" smtClean="0">
                <a:solidFill>
                  <a:srgbClr val="FF0000"/>
                </a:solidFill>
              </a:rPr>
              <a:t>[1]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20272" y="501317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num </a:t>
            </a:r>
            <a:r>
              <a:rPr lang="en-US" sz="2800" dirty="0" smtClean="0">
                <a:solidFill>
                  <a:srgbClr val="FF0000"/>
                </a:solidFill>
              </a:rPr>
              <a:t>[1]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195736" y="5517232"/>
            <a:ext cx="1368152" cy="504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[</a:t>
            </a:r>
            <a:r>
              <a:rPr lang="en-US" sz="2800" dirty="0" err="1" smtClean="0">
                <a:solidFill>
                  <a:schemeClr val="tx1"/>
                </a:solidFill>
              </a:rPr>
              <a:t>Int</a:t>
            </a:r>
            <a:r>
              <a:rPr lang="en-US" sz="2800" dirty="0" smtClean="0">
                <a:solidFill>
                  <a:schemeClr val="tx1"/>
                </a:solidFill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2699792" y="4869160"/>
            <a:ext cx="648072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63688" y="494116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tel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[1..3]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4016" y="4013897"/>
            <a:ext cx="1907704" cy="78325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txBody>
          <a:bodyPr wrap="square" tIns="144000" bIns="144000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A*-Person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2987824" y="6165304"/>
            <a:ext cx="1944216" cy="43204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[A*-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9" name="Curved Connector 68"/>
          <p:cNvCxnSpPr>
            <a:endCxn id="56" idx="2"/>
          </p:cNvCxnSpPr>
          <p:nvPr/>
        </p:nvCxnSpPr>
        <p:spPr>
          <a:xfrm>
            <a:off x="755576" y="4797152"/>
            <a:ext cx="2232248" cy="1584176"/>
          </a:xfrm>
          <a:prstGeom prst="curvedConnector3">
            <a:avLst>
              <a:gd name="adj1" fmla="val 32115"/>
            </a:avLst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0" idx="3"/>
            <a:endCxn id="15" idx="1"/>
          </p:cNvCxnSpPr>
          <p:nvPr/>
        </p:nvCxnSpPr>
        <p:spPr>
          <a:xfrm flipV="1">
            <a:off x="2051720" y="4396692"/>
            <a:ext cx="792088" cy="8833"/>
          </a:xfrm>
          <a:prstGeom prst="straightConnector1">
            <a:avLst/>
          </a:prstGeom>
          <a:ln w="63500" cmpd="dbl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56" idx="7"/>
            <a:endCxn id="33" idx="3"/>
          </p:cNvCxnSpPr>
          <p:nvPr/>
        </p:nvCxnSpPr>
        <p:spPr>
          <a:xfrm rot="5400000" flipH="1" flipV="1">
            <a:off x="4842405" y="5680375"/>
            <a:ext cx="353113" cy="743291"/>
          </a:xfrm>
          <a:prstGeom prst="straightConnector1">
            <a:avLst/>
          </a:prstGeom>
          <a:ln w="63500" cmpd="dbl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reeform 10"/>
          <p:cNvSpPr>
            <a:spLocks/>
          </p:cNvSpPr>
          <p:nvPr/>
        </p:nvSpPr>
        <p:spPr bwMode="auto">
          <a:xfrm rot="10800000">
            <a:off x="1403648" y="3573016"/>
            <a:ext cx="5904656" cy="432048"/>
          </a:xfrm>
          <a:custGeom>
            <a:avLst/>
            <a:gdLst>
              <a:gd name="connsiteX0" fmla="*/ 15000 w 15000"/>
              <a:gd name="connsiteY0" fmla="*/ 49 h 10000"/>
              <a:gd name="connsiteX1" fmla="*/ 9211 w 15000"/>
              <a:gd name="connsiteY1" fmla="*/ 10000 h 10000"/>
              <a:gd name="connsiteX2" fmla="*/ 0 w 15000"/>
              <a:gd name="connsiteY2" fmla="*/ 10000 h 10000"/>
              <a:gd name="connsiteX3" fmla="*/ 5000 w 15000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0 w 32143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6429 w 32143"/>
              <a:gd name="connsiteY3" fmla="*/ 10000 h 10000"/>
              <a:gd name="connsiteX4" fmla="*/ 0 w 32143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43" h="10000">
                <a:moveTo>
                  <a:pt x="32143" y="49"/>
                </a:moveTo>
                <a:lnTo>
                  <a:pt x="26354" y="10000"/>
                </a:lnTo>
                <a:lnTo>
                  <a:pt x="17143" y="10000"/>
                </a:lnTo>
                <a:lnTo>
                  <a:pt x="6429" y="1000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6732240" y="3429000"/>
            <a:ext cx="43204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72008" y="3501008"/>
            <a:ext cx="8892480" cy="316835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10"/>
          <p:cNvSpPr>
            <a:spLocks/>
          </p:cNvSpPr>
          <p:nvPr/>
        </p:nvSpPr>
        <p:spPr bwMode="auto">
          <a:xfrm rot="10800000">
            <a:off x="1115616" y="4437112"/>
            <a:ext cx="1080120" cy="554692"/>
          </a:xfrm>
          <a:custGeom>
            <a:avLst/>
            <a:gdLst>
              <a:gd name="connsiteX0" fmla="*/ 15000 w 15000"/>
              <a:gd name="connsiteY0" fmla="*/ 49 h 10000"/>
              <a:gd name="connsiteX1" fmla="*/ 9211 w 15000"/>
              <a:gd name="connsiteY1" fmla="*/ 10000 h 10000"/>
              <a:gd name="connsiteX2" fmla="*/ 0 w 15000"/>
              <a:gd name="connsiteY2" fmla="*/ 10000 h 10000"/>
              <a:gd name="connsiteX3" fmla="*/ 5000 w 15000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0 w 32143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6429 w 32143"/>
              <a:gd name="connsiteY3" fmla="*/ 10000 h 10000"/>
              <a:gd name="connsiteX4" fmla="*/ 0 w 32143"/>
              <a:gd name="connsiteY4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6272 w 32143"/>
              <a:gd name="connsiteY3" fmla="*/ 10000 h 10000"/>
              <a:gd name="connsiteX4" fmla="*/ 0 w 32143"/>
              <a:gd name="connsiteY4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0 w 32143"/>
              <a:gd name="connsiteY3" fmla="*/ 0 h 10000"/>
              <a:gd name="connsiteX0" fmla="*/ 15000 w 15000"/>
              <a:gd name="connsiteY0" fmla="*/ 0 h 9951"/>
              <a:gd name="connsiteX1" fmla="*/ 9211 w 15000"/>
              <a:gd name="connsiteY1" fmla="*/ 9951 h 9951"/>
              <a:gd name="connsiteX2" fmla="*/ 0 w 15000"/>
              <a:gd name="connsiteY2" fmla="*/ 9951 h 9951"/>
              <a:gd name="connsiteX0" fmla="*/ 10000 w 10000"/>
              <a:gd name="connsiteY0" fmla="*/ 3399 h 13399"/>
              <a:gd name="connsiteX1" fmla="*/ 4773 w 10000"/>
              <a:gd name="connsiteY1" fmla="*/ 0 h 13399"/>
              <a:gd name="connsiteX2" fmla="*/ 0 w 10000"/>
              <a:gd name="connsiteY2" fmla="*/ 13399 h 13399"/>
              <a:gd name="connsiteX0" fmla="*/ 6272 w 6272"/>
              <a:gd name="connsiteY0" fmla="*/ 3399 h 13399"/>
              <a:gd name="connsiteX1" fmla="*/ 1045 w 6272"/>
              <a:gd name="connsiteY1" fmla="*/ 0 h 13399"/>
              <a:gd name="connsiteX2" fmla="*/ 0 w 6272"/>
              <a:gd name="connsiteY2" fmla="*/ 13399 h 13399"/>
              <a:gd name="connsiteX0" fmla="*/ 10000 w 10000"/>
              <a:gd name="connsiteY0" fmla="*/ 2537 h 10000"/>
              <a:gd name="connsiteX1" fmla="*/ 4584 w 10000"/>
              <a:gd name="connsiteY1" fmla="*/ 0 h 10000"/>
              <a:gd name="connsiteX2" fmla="*/ 1666 w 10000"/>
              <a:gd name="connsiteY2" fmla="*/ 0 h 10000"/>
              <a:gd name="connsiteX3" fmla="*/ 0 w 10000"/>
              <a:gd name="connsiteY3" fmla="*/ 10000 h 10000"/>
              <a:gd name="connsiteX0" fmla="*/ 10000 w 10000"/>
              <a:gd name="connsiteY0" fmla="*/ 2537 h 10000"/>
              <a:gd name="connsiteX1" fmla="*/ 1666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3787 h 11250"/>
              <a:gd name="connsiteX1" fmla="*/ 4584 w 10000"/>
              <a:gd name="connsiteY1" fmla="*/ 0 h 11250"/>
              <a:gd name="connsiteX2" fmla="*/ 1666 w 10000"/>
              <a:gd name="connsiteY2" fmla="*/ 1250 h 11250"/>
              <a:gd name="connsiteX3" fmla="*/ 0 w 10000"/>
              <a:gd name="connsiteY3" fmla="*/ 11250 h 11250"/>
              <a:gd name="connsiteX0" fmla="*/ 10000 w 10000"/>
              <a:gd name="connsiteY0" fmla="*/ 3781 h 11244"/>
              <a:gd name="connsiteX1" fmla="*/ 1666 w 10000"/>
              <a:gd name="connsiteY1" fmla="*/ 1244 h 11244"/>
              <a:gd name="connsiteX2" fmla="*/ 0 w 10000"/>
              <a:gd name="connsiteY2" fmla="*/ 11244 h 11244"/>
              <a:gd name="connsiteX0" fmla="*/ 10000 w 10675"/>
              <a:gd name="connsiteY0" fmla="*/ 3903 h 11366"/>
              <a:gd name="connsiteX1" fmla="*/ 9286 w 10675"/>
              <a:gd name="connsiteY1" fmla="*/ 1366 h 11366"/>
              <a:gd name="connsiteX2" fmla="*/ 1666 w 10675"/>
              <a:gd name="connsiteY2" fmla="*/ 1366 h 11366"/>
              <a:gd name="connsiteX3" fmla="*/ 0 w 10675"/>
              <a:gd name="connsiteY3" fmla="*/ 11366 h 11366"/>
              <a:gd name="connsiteX0" fmla="*/ 10000 w 10000"/>
              <a:gd name="connsiteY0" fmla="*/ 3781 h 11244"/>
              <a:gd name="connsiteX1" fmla="*/ 1666 w 10000"/>
              <a:gd name="connsiteY1" fmla="*/ 1244 h 11244"/>
              <a:gd name="connsiteX2" fmla="*/ 0 w 10000"/>
              <a:gd name="connsiteY2" fmla="*/ 11244 h 11244"/>
              <a:gd name="connsiteX0" fmla="*/ 10675 w 10675"/>
              <a:gd name="connsiteY0" fmla="*/ 2494 h 11244"/>
              <a:gd name="connsiteX1" fmla="*/ 1666 w 10675"/>
              <a:gd name="connsiteY1" fmla="*/ 1244 h 11244"/>
              <a:gd name="connsiteX2" fmla="*/ 0 w 10675"/>
              <a:gd name="connsiteY2" fmla="*/ 11244 h 11244"/>
              <a:gd name="connsiteX0" fmla="*/ 10714 w 10714"/>
              <a:gd name="connsiteY0" fmla="*/ 528 h 9278"/>
              <a:gd name="connsiteX1" fmla="*/ 0 w 10714"/>
              <a:gd name="connsiteY1" fmla="*/ 1778 h 9278"/>
              <a:gd name="connsiteX2" fmla="*/ 39 w 10714"/>
              <a:gd name="connsiteY2" fmla="*/ 9278 h 9278"/>
              <a:gd name="connsiteX0" fmla="*/ 10000 w 10000"/>
              <a:gd name="connsiteY0" fmla="*/ 198 h 9629"/>
              <a:gd name="connsiteX1" fmla="*/ 4000 w 10000"/>
              <a:gd name="connsiteY1" fmla="*/ 879 h 9629"/>
              <a:gd name="connsiteX2" fmla="*/ 0 w 10000"/>
              <a:gd name="connsiteY2" fmla="*/ 1545 h 9629"/>
              <a:gd name="connsiteX3" fmla="*/ 36 w 10000"/>
              <a:gd name="connsiteY3" fmla="*/ 9629 h 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9629">
                <a:moveTo>
                  <a:pt x="10000" y="198"/>
                </a:moveTo>
                <a:cubicBezTo>
                  <a:pt x="9090" y="224"/>
                  <a:pt x="5667" y="655"/>
                  <a:pt x="4000" y="879"/>
                </a:cubicBezTo>
                <a:cubicBezTo>
                  <a:pt x="2333" y="1104"/>
                  <a:pt x="751" y="0"/>
                  <a:pt x="0" y="1545"/>
                </a:cubicBezTo>
                <a:cubicBezTo>
                  <a:pt x="12" y="4240"/>
                  <a:pt x="24" y="6934"/>
                  <a:pt x="36" y="9629"/>
                </a:cubicBezTo>
              </a:path>
            </a:pathLst>
          </a:custGeom>
          <a:noFill/>
          <a:ln w="25400" cap="flat" cmpd="sng">
            <a:solidFill>
              <a:schemeClr val="tx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" grpId="0"/>
      <p:bldP spid="15" grpId="0" animBg="1"/>
      <p:bldP spid="21" grpId="0"/>
      <p:bldP spid="22" grpId="0"/>
      <p:bldP spid="27" grpId="0" animBg="1"/>
      <p:bldP spid="29" grpId="0" animBg="1"/>
      <p:bldP spid="33" grpId="0" animBg="1"/>
      <p:bldP spid="39" grpId="0"/>
      <p:bldP spid="40" grpId="0"/>
      <p:bldP spid="42" grpId="0" animBg="1"/>
      <p:bldP spid="46" grpId="0"/>
      <p:bldP spid="50" grpId="0" animBg="1"/>
      <p:bldP spid="56" grpId="0" animBg="1"/>
      <p:bldP spid="97" grpId="0" animBg="1"/>
      <p:bldP spid="98" grpId="0" animBg="1"/>
      <p:bldP spid="99" grpId="0" animBg="1"/>
      <p:bldP spid="1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n-US" dirty="0" smtClean="0"/>
              <a:t>Semantics of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i="1" dirty="0" smtClean="0"/>
              <a:t>gen. sketch </a:t>
            </a:r>
            <a:r>
              <a:rPr lang="en-US" dirty="0" smtClean="0"/>
              <a:t>is given by the following data:</a:t>
            </a:r>
          </a:p>
          <a:p>
            <a:r>
              <a:rPr lang="en-US" dirty="0" smtClean="0"/>
              <a:t>A signature of diagram predicates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ar</a:t>
            </a:r>
            <a:r>
              <a:rPr lang="en-US" dirty="0" smtClean="0"/>
              <a:t>: </a:t>
            </a:r>
            <a:r>
              <a:rPr lang="en-US" u="sng" dirty="0" err="1" smtClean="0"/>
              <a:t>Pred</a:t>
            </a:r>
            <a:r>
              <a:rPr lang="en-US" dirty="0" smtClean="0"/>
              <a:t> --&gt; </a:t>
            </a:r>
            <a:r>
              <a:rPr lang="en-US" u="sng" dirty="0" smtClean="0"/>
              <a:t>Graph </a:t>
            </a:r>
            <a:r>
              <a:rPr lang="en-US" dirty="0" smtClean="0"/>
              <a:t>(= cat</a:t>
            </a:r>
            <a:r>
              <a:rPr lang="en-US" dirty="0" smtClean="0"/>
              <a:t>. of graphs)</a:t>
            </a:r>
          </a:p>
          <a:p>
            <a:pPr>
              <a:buNone/>
            </a:pPr>
            <a:r>
              <a:rPr lang="en-US" dirty="0" smtClean="0"/>
              <a:t>   Given P in </a:t>
            </a:r>
            <a:r>
              <a:rPr lang="en-US" u="sng" dirty="0" err="1" smtClean="0"/>
              <a:t>Pred</a:t>
            </a:r>
            <a:r>
              <a:rPr lang="en-US" dirty="0" smtClean="0"/>
              <a:t>, its semantics is</a:t>
            </a:r>
          </a:p>
          <a:p>
            <a:pPr>
              <a:buNone/>
            </a:pPr>
            <a:r>
              <a:rPr lang="en-US" dirty="0" smtClean="0"/>
              <a:t>                [[P]] \subset </a:t>
            </a:r>
            <a:r>
              <a:rPr lang="en-US" u="sng" dirty="0" smtClean="0"/>
              <a:t>Graph</a:t>
            </a:r>
            <a:r>
              <a:rPr lang="en-US" dirty="0" smtClean="0"/>
              <a:t>(_,</a:t>
            </a:r>
            <a:r>
              <a:rPr lang="en-US" dirty="0" err="1" smtClean="0"/>
              <a:t>ar</a:t>
            </a:r>
            <a:r>
              <a:rPr lang="en-US" dirty="0" smtClean="0"/>
              <a:t>(P))</a:t>
            </a:r>
          </a:p>
          <a:p>
            <a:r>
              <a:rPr lang="en-US" dirty="0" smtClean="0"/>
              <a:t>An </a:t>
            </a:r>
            <a:r>
              <a:rPr lang="en-US" i="1" dirty="0" err="1" smtClean="0"/>
              <a:t>ar</a:t>
            </a:r>
            <a:r>
              <a:rPr lang="en-US" i="1" dirty="0" smtClean="0"/>
              <a:t>-sketch</a:t>
            </a:r>
            <a:r>
              <a:rPr lang="en-US" dirty="0" smtClean="0"/>
              <a:t> is </a:t>
            </a:r>
            <a:r>
              <a:rPr lang="en-US" dirty="0" smtClean="0"/>
              <a:t>S=(G</a:t>
            </a:r>
            <a:r>
              <a:rPr lang="en-US" baseline="-25000" dirty="0" smtClean="0"/>
              <a:t>S</a:t>
            </a:r>
            <a:r>
              <a:rPr lang="en-US" dirty="0" smtClean="0"/>
              <a:t>, C</a:t>
            </a:r>
            <a:r>
              <a:rPr lang="en-US" baseline="-25000" dirty="0" smtClean="0"/>
              <a:t>S</a:t>
            </a:r>
            <a:r>
              <a:rPr lang="en-US" dirty="0" smtClean="0"/>
              <a:t>) </a:t>
            </a:r>
            <a:r>
              <a:rPr lang="en-US" dirty="0" smtClean="0"/>
              <a:t>with </a:t>
            </a:r>
            <a:r>
              <a:rPr lang="en-US" dirty="0" smtClean="0"/>
              <a:t>G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the carrier graph and </a:t>
            </a:r>
            <a:r>
              <a:rPr lang="en-US" dirty="0" smtClean="0"/>
              <a:t>C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a set of constraints  </a:t>
            </a:r>
          </a:p>
          <a:p>
            <a:pPr>
              <a:buNone/>
            </a:pPr>
            <a:r>
              <a:rPr lang="en-US" dirty="0" smtClean="0"/>
              <a:t>                     {(</a:t>
            </a:r>
            <a:r>
              <a:rPr lang="en-US" dirty="0" err="1" smtClean="0"/>
              <a:t>P,d</a:t>
            </a:r>
            <a:r>
              <a:rPr lang="en-US" dirty="0" smtClean="0"/>
              <a:t>): P in </a:t>
            </a:r>
            <a:r>
              <a:rPr lang="en-US" u="sng" dirty="0" err="1" smtClean="0"/>
              <a:t>Pred</a:t>
            </a:r>
            <a:r>
              <a:rPr lang="en-US" dirty="0" smtClean="0"/>
              <a:t>,  d: </a:t>
            </a:r>
            <a:r>
              <a:rPr lang="en-US" dirty="0" err="1" smtClean="0"/>
              <a:t>ar</a:t>
            </a:r>
            <a:r>
              <a:rPr lang="en-US" dirty="0" smtClean="0"/>
              <a:t>(P)--&gt; </a:t>
            </a:r>
            <a:r>
              <a:rPr lang="en-US" dirty="0" smtClean="0"/>
              <a:t>G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}</a:t>
            </a:r>
          </a:p>
          <a:p>
            <a:r>
              <a:rPr lang="en-US" dirty="0" smtClean="0"/>
              <a:t>Given an “instance”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: G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/>
              <a:t>--&gt; </a:t>
            </a:r>
            <a:r>
              <a:rPr lang="en-US" dirty="0" smtClean="0"/>
              <a:t>G</a:t>
            </a:r>
            <a:r>
              <a:rPr lang="en-US" baseline="-25000" dirty="0" smtClean="0"/>
              <a:t>S</a:t>
            </a:r>
            <a:r>
              <a:rPr lang="en-US" dirty="0" smtClean="0"/>
              <a:t>, </a:t>
            </a:r>
            <a:r>
              <a:rPr lang="en-US" dirty="0" smtClean="0"/>
              <a:t>and a constraint c=(</a:t>
            </a:r>
            <a:r>
              <a:rPr lang="en-US" dirty="0" err="1" smtClean="0"/>
              <a:t>P,d</a:t>
            </a:r>
            <a:r>
              <a:rPr lang="en-US" dirty="0" smtClean="0"/>
              <a:t>)  in </a:t>
            </a:r>
            <a:r>
              <a:rPr lang="en-US" dirty="0" smtClean="0"/>
              <a:t>C</a:t>
            </a:r>
            <a:r>
              <a:rPr lang="en-US" baseline="-25000" dirty="0" smtClean="0"/>
              <a:t>S</a:t>
            </a:r>
            <a:r>
              <a:rPr lang="en-US" dirty="0" smtClean="0"/>
              <a:t>,  </a:t>
            </a:r>
            <a:r>
              <a:rPr lang="en-US" dirty="0" smtClean="0"/>
              <a:t>we define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dirty="0" smtClean="0"/>
              <a:t>|= c   </a:t>
            </a:r>
            <a:r>
              <a:rPr lang="en-US" dirty="0" err="1" smtClean="0"/>
              <a:t>iff</a:t>
            </a:r>
            <a:r>
              <a:rPr lang="en-US" dirty="0" smtClean="0"/>
              <a:t>   </a:t>
            </a:r>
            <a:r>
              <a:rPr lang="en-US" b="1" dirty="0" err="1" smtClean="0"/>
              <a:t>PB</a:t>
            </a:r>
            <a:r>
              <a:rPr lang="en-US" b="1" baseline="-25000" dirty="0" err="1" smtClean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) in [[P]]</a:t>
            </a:r>
            <a:endParaRPr lang="en-US" b="1" baseline="-25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Metamodeling</a:t>
            </a:r>
            <a:r>
              <a:rPr lang="en-US" dirty="0" smtClean="0"/>
              <a:t> sketches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552" y="3079878"/>
            <a:ext cx="5040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791579" y="2539819"/>
            <a:ext cx="648074" cy="43204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03648" y="1844824"/>
            <a:ext cx="5040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3079878"/>
            <a:ext cx="5040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59632" y="3367910"/>
            <a:ext cx="936104" cy="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1871700" y="2539818"/>
            <a:ext cx="576064" cy="50405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27584" y="1124744"/>
            <a:ext cx="1656184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  <a:cs typeface="Times New Roman" pitchFamily="18" charset="0"/>
              </a:rPr>
              <a:t>P in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Pred</a:t>
            </a:r>
            <a:endParaRPr lang="en-US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9912" y="3079878"/>
            <a:ext cx="1152128" cy="565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  <a:cs typeface="Times New Roman" pitchFamily="18" charset="0"/>
              </a:rPr>
              <a:t>Nodes</a:t>
            </a:r>
            <a:endParaRPr lang="en-US" sz="20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8264" y="3068960"/>
            <a:ext cx="1512168" cy="565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  <a:cs typeface="Times New Roman" pitchFamily="18" charset="0"/>
              </a:rPr>
              <a:t>Arrows</a:t>
            </a:r>
            <a:endParaRPr lang="en-US" sz="2000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 flipV="1">
            <a:off x="5220072" y="3284984"/>
            <a:ext cx="1584176" cy="1091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5220072" y="3501008"/>
            <a:ext cx="1584176" cy="1091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72000" y="1484784"/>
            <a:ext cx="2664296" cy="565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  <a:cs typeface="Times New Roman" pitchFamily="18" charset="0"/>
              </a:rPr>
              <a:t>P-diagrams</a:t>
            </a:r>
            <a:endParaRPr lang="en-US" sz="20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2348880"/>
            <a:ext cx="504056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5736" y="2348880"/>
            <a:ext cx="504056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75656" y="3429000"/>
            <a:ext cx="504056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3887924" y="2096852"/>
            <a:ext cx="936104" cy="86409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4283968" y="2132856"/>
            <a:ext cx="936104" cy="7920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51920" y="2277338"/>
            <a:ext cx="648072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27984" y="2277338"/>
            <a:ext cx="648072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48064" y="2276872"/>
            <a:ext cx="360040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084168" y="2060848"/>
            <a:ext cx="1224136" cy="936104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588224" y="2060848"/>
            <a:ext cx="1224136" cy="936104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092280" y="2060848"/>
            <a:ext cx="1224136" cy="936104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84168" y="2277338"/>
            <a:ext cx="648072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04248" y="2277338"/>
            <a:ext cx="648072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96336" y="2205330"/>
            <a:ext cx="648072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20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rot="5400000">
            <a:off x="4644008" y="2132856"/>
            <a:ext cx="936104" cy="7920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99992" y="2204864"/>
            <a:ext cx="2880320" cy="0"/>
          </a:xfrm>
          <a:prstGeom prst="line">
            <a:avLst/>
          </a:prstGeom>
          <a:ln w="3175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5672166"/>
            <a:ext cx="648072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000" i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35896" y="4448030"/>
            <a:ext cx="86409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0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91680" y="4448030"/>
            <a:ext cx="1080120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-25000" dirty="0" err="1" smtClean="0">
                <a:latin typeface="+mj-lt"/>
                <a:cs typeface="Times New Roman" pitchFamily="18" charset="0"/>
              </a:rPr>
              <a:t>ske</a:t>
            </a:r>
            <a:endParaRPr lang="en-US" sz="2000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rot="10800000">
            <a:off x="2627784" y="4736062"/>
            <a:ext cx="10081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3491880" y="980728"/>
            <a:ext cx="5184576" cy="280831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868144" y="836712"/>
            <a:ext cx="25922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+mj-lt"/>
              </a:rPr>
              <a:t>Metamod</a:t>
            </a:r>
            <a:r>
              <a:rPr lang="en-US" sz="2800" i="1" dirty="0" smtClean="0">
                <a:latin typeface="+mj-lt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i="1" baseline="-25000" dirty="0" err="1" smtClean="0">
                <a:latin typeface="+mj-lt"/>
              </a:rPr>
              <a:t>ske</a:t>
            </a:r>
            <a:endParaRPr lang="en-US" i="1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1691680" y="5672166"/>
            <a:ext cx="1080120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-25000" dirty="0" err="1" smtClean="0">
                <a:latin typeface="+mj-lt"/>
                <a:cs typeface="Times New Roman" pitchFamily="18" charset="0"/>
              </a:rPr>
              <a:t>gra</a:t>
            </a:r>
            <a:endParaRPr lang="en-US" sz="20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72" name="Freeform 35"/>
          <p:cNvSpPr>
            <a:spLocks/>
          </p:cNvSpPr>
          <p:nvPr/>
        </p:nvSpPr>
        <p:spPr bwMode="auto">
          <a:xfrm rot="10800000">
            <a:off x="2051720" y="5096102"/>
            <a:ext cx="288032" cy="648072"/>
          </a:xfrm>
          <a:custGeom>
            <a:avLst/>
            <a:gdLst/>
            <a:ahLst/>
            <a:cxnLst>
              <a:cxn ang="0">
                <a:pos x="84" y="29"/>
              </a:cxn>
              <a:cxn ang="0">
                <a:pos x="68" y="0"/>
              </a:cxn>
              <a:cxn ang="0">
                <a:pos x="42" y="0"/>
              </a:cxn>
              <a:cxn ang="0">
                <a:pos x="26" y="6"/>
              </a:cxn>
              <a:cxn ang="0">
                <a:pos x="5" y="29"/>
              </a:cxn>
              <a:cxn ang="0">
                <a:pos x="0" y="205"/>
              </a:cxn>
            </a:cxnLst>
            <a:rect l="0" t="0" r="r" b="b"/>
            <a:pathLst>
              <a:path w="84" h="205">
                <a:moveTo>
                  <a:pt x="84" y="29"/>
                </a:moveTo>
                <a:lnTo>
                  <a:pt x="68" y="0"/>
                </a:lnTo>
                <a:lnTo>
                  <a:pt x="42" y="0"/>
                </a:lnTo>
                <a:lnTo>
                  <a:pt x="26" y="6"/>
                </a:lnTo>
                <a:lnTo>
                  <a:pt x="5" y="29"/>
                </a:lnTo>
                <a:lnTo>
                  <a:pt x="0" y="205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Freeform 35"/>
          <p:cNvSpPr>
            <a:spLocks/>
          </p:cNvSpPr>
          <p:nvPr/>
        </p:nvSpPr>
        <p:spPr bwMode="auto">
          <a:xfrm rot="10800000">
            <a:off x="3851920" y="5024094"/>
            <a:ext cx="288032" cy="648072"/>
          </a:xfrm>
          <a:custGeom>
            <a:avLst/>
            <a:gdLst/>
            <a:ahLst/>
            <a:cxnLst>
              <a:cxn ang="0">
                <a:pos x="84" y="29"/>
              </a:cxn>
              <a:cxn ang="0">
                <a:pos x="68" y="0"/>
              </a:cxn>
              <a:cxn ang="0">
                <a:pos x="42" y="0"/>
              </a:cxn>
              <a:cxn ang="0">
                <a:pos x="26" y="6"/>
              </a:cxn>
              <a:cxn ang="0">
                <a:pos x="5" y="29"/>
              </a:cxn>
              <a:cxn ang="0">
                <a:pos x="0" y="205"/>
              </a:cxn>
            </a:cxnLst>
            <a:rect l="0" t="0" r="r" b="b"/>
            <a:pathLst>
              <a:path w="84" h="205">
                <a:moveTo>
                  <a:pt x="84" y="29"/>
                </a:moveTo>
                <a:lnTo>
                  <a:pt x="68" y="0"/>
                </a:lnTo>
                <a:lnTo>
                  <a:pt x="42" y="0"/>
                </a:lnTo>
                <a:lnTo>
                  <a:pt x="26" y="6"/>
                </a:lnTo>
                <a:lnTo>
                  <a:pt x="5" y="29"/>
                </a:lnTo>
                <a:lnTo>
                  <a:pt x="0" y="205"/>
                </a:lnTo>
              </a:path>
            </a:pathLst>
          </a:custGeom>
          <a:noFill/>
          <a:ln w="25400" cap="flat" cmpd="sng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rot="10800000">
            <a:off x="2699792" y="6032206"/>
            <a:ext cx="1008112" cy="1588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668344" y="148478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….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508104" y="5733256"/>
            <a:ext cx="86409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rot="10800000">
            <a:off x="4572000" y="6021288"/>
            <a:ext cx="10081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716016" y="6032206"/>
            <a:ext cx="86409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771800" y="4149080"/>
            <a:ext cx="86409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0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rot="16200000" flipH="1">
            <a:off x="4319972" y="5121188"/>
            <a:ext cx="720080" cy="648072"/>
          </a:xfrm>
          <a:prstGeom prst="line">
            <a:avLst/>
          </a:prstGeom>
          <a:ln w="317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572000" y="5013176"/>
            <a:ext cx="576064" cy="50405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|=</a:t>
            </a:r>
            <a:endParaRPr lang="en-US" b="1" i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187624" y="2708920"/>
            <a:ext cx="936104" cy="503590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ar</a:t>
            </a:r>
            <a:r>
              <a:rPr lang="en-US" sz="2800" dirty="0" smtClean="0"/>
              <a:t>(P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91" name="Freeform 90"/>
          <p:cNvSpPr/>
          <p:nvPr/>
        </p:nvSpPr>
        <p:spPr bwMode="auto">
          <a:xfrm rot="20814119">
            <a:off x="3600520" y="4046941"/>
            <a:ext cx="994420" cy="2343955"/>
          </a:xfrm>
          <a:custGeom>
            <a:avLst/>
            <a:gdLst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695459 w 1081825"/>
              <a:gd name="connsiteY24" fmla="*/ 2176530 h 2343955"/>
              <a:gd name="connsiteX25" fmla="*/ 734095 w 1081825"/>
              <a:gd name="connsiteY25" fmla="*/ 2150772 h 2343955"/>
              <a:gd name="connsiteX26" fmla="*/ 746974 w 1081825"/>
              <a:gd name="connsiteY26" fmla="*/ 2034862 h 2343955"/>
              <a:gd name="connsiteX27" fmla="*/ 772732 w 1081825"/>
              <a:gd name="connsiteY27" fmla="*/ 1957589 h 2343955"/>
              <a:gd name="connsiteX28" fmla="*/ 785611 w 1081825"/>
              <a:gd name="connsiteY28" fmla="*/ 1918952 h 2343955"/>
              <a:gd name="connsiteX29" fmla="*/ 888642 w 1081825"/>
              <a:gd name="connsiteY29" fmla="*/ 1777285 h 2343955"/>
              <a:gd name="connsiteX30" fmla="*/ 914400 w 1081825"/>
              <a:gd name="connsiteY30" fmla="*/ 1700011 h 2343955"/>
              <a:gd name="connsiteX31" fmla="*/ 927278 w 1081825"/>
              <a:gd name="connsiteY31" fmla="*/ 1661375 h 2343955"/>
              <a:gd name="connsiteX32" fmla="*/ 965915 w 1081825"/>
              <a:gd name="connsiteY32" fmla="*/ 1558344 h 2343955"/>
              <a:gd name="connsiteX33" fmla="*/ 1004552 w 1081825"/>
              <a:gd name="connsiteY33" fmla="*/ 1313645 h 2343955"/>
              <a:gd name="connsiteX34" fmla="*/ 1030309 w 1081825"/>
              <a:gd name="connsiteY34" fmla="*/ 1236372 h 2343955"/>
              <a:gd name="connsiteX35" fmla="*/ 1043188 w 1081825"/>
              <a:gd name="connsiteY35" fmla="*/ 1197735 h 2343955"/>
              <a:gd name="connsiteX36" fmla="*/ 1056067 w 1081825"/>
              <a:gd name="connsiteY36" fmla="*/ 1081825 h 2343955"/>
              <a:gd name="connsiteX37" fmla="*/ 1068946 w 1081825"/>
              <a:gd name="connsiteY37" fmla="*/ 1030310 h 2343955"/>
              <a:gd name="connsiteX38" fmla="*/ 1081825 w 1081825"/>
              <a:gd name="connsiteY38" fmla="*/ 965916 h 2343955"/>
              <a:gd name="connsiteX39" fmla="*/ 1068946 w 1081825"/>
              <a:gd name="connsiteY39" fmla="*/ 270456 h 2343955"/>
              <a:gd name="connsiteX40" fmla="*/ 1017431 w 1081825"/>
              <a:gd name="connsiteY40" fmla="*/ 180304 h 2343955"/>
              <a:gd name="connsiteX41" fmla="*/ 978794 w 1081825"/>
              <a:gd name="connsiteY41" fmla="*/ 167425 h 2343955"/>
              <a:gd name="connsiteX42" fmla="*/ 965915 w 1081825"/>
              <a:gd name="connsiteY42" fmla="*/ 115910 h 2343955"/>
              <a:gd name="connsiteX43" fmla="*/ 914400 w 1081825"/>
              <a:gd name="connsiteY43" fmla="*/ 77273 h 2343955"/>
              <a:gd name="connsiteX44" fmla="*/ 798490 w 1081825"/>
              <a:gd name="connsiteY44" fmla="*/ 12879 h 2343955"/>
              <a:gd name="connsiteX45" fmla="*/ 759853 w 1081825"/>
              <a:gd name="connsiteY45" fmla="*/ 0 h 2343955"/>
              <a:gd name="connsiteX46" fmla="*/ 631064 w 1081825"/>
              <a:gd name="connsiteY46" fmla="*/ 12879 h 2343955"/>
              <a:gd name="connsiteX47" fmla="*/ 592428 w 1081825"/>
              <a:gd name="connsiteY47" fmla="*/ 25758 h 2343955"/>
              <a:gd name="connsiteX48" fmla="*/ 553791 w 1081825"/>
              <a:gd name="connsiteY48" fmla="*/ 64394 h 2343955"/>
              <a:gd name="connsiteX49" fmla="*/ 502276 w 1081825"/>
              <a:gd name="connsiteY49" fmla="*/ 141668 h 2343955"/>
              <a:gd name="connsiteX50" fmla="*/ 476518 w 1081825"/>
              <a:gd name="connsiteY50" fmla="*/ 180304 h 2343955"/>
              <a:gd name="connsiteX51" fmla="*/ 399245 w 1081825"/>
              <a:gd name="connsiteY51" fmla="*/ 231820 h 2343955"/>
              <a:gd name="connsiteX52" fmla="*/ 347729 w 1081825"/>
              <a:gd name="connsiteY52" fmla="*/ 321972 h 2343955"/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695459 w 1081825"/>
              <a:gd name="connsiteY24" fmla="*/ 2176530 h 2343955"/>
              <a:gd name="connsiteX25" fmla="*/ 734095 w 1081825"/>
              <a:gd name="connsiteY25" fmla="*/ 2150772 h 2343955"/>
              <a:gd name="connsiteX26" fmla="*/ 746974 w 1081825"/>
              <a:gd name="connsiteY26" fmla="*/ 2034862 h 2343955"/>
              <a:gd name="connsiteX27" fmla="*/ 772732 w 1081825"/>
              <a:gd name="connsiteY27" fmla="*/ 1957589 h 2343955"/>
              <a:gd name="connsiteX28" fmla="*/ 875558 w 1081825"/>
              <a:gd name="connsiteY28" fmla="*/ 1798703 h 2343955"/>
              <a:gd name="connsiteX29" fmla="*/ 888642 w 1081825"/>
              <a:gd name="connsiteY29" fmla="*/ 1777285 h 2343955"/>
              <a:gd name="connsiteX30" fmla="*/ 914400 w 1081825"/>
              <a:gd name="connsiteY30" fmla="*/ 1700011 h 2343955"/>
              <a:gd name="connsiteX31" fmla="*/ 927278 w 1081825"/>
              <a:gd name="connsiteY31" fmla="*/ 1661375 h 2343955"/>
              <a:gd name="connsiteX32" fmla="*/ 965915 w 1081825"/>
              <a:gd name="connsiteY32" fmla="*/ 1558344 h 2343955"/>
              <a:gd name="connsiteX33" fmla="*/ 1004552 w 1081825"/>
              <a:gd name="connsiteY33" fmla="*/ 1313645 h 2343955"/>
              <a:gd name="connsiteX34" fmla="*/ 1030309 w 1081825"/>
              <a:gd name="connsiteY34" fmla="*/ 1236372 h 2343955"/>
              <a:gd name="connsiteX35" fmla="*/ 1043188 w 1081825"/>
              <a:gd name="connsiteY35" fmla="*/ 1197735 h 2343955"/>
              <a:gd name="connsiteX36" fmla="*/ 1056067 w 1081825"/>
              <a:gd name="connsiteY36" fmla="*/ 1081825 h 2343955"/>
              <a:gd name="connsiteX37" fmla="*/ 1068946 w 1081825"/>
              <a:gd name="connsiteY37" fmla="*/ 1030310 h 2343955"/>
              <a:gd name="connsiteX38" fmla="*/ 1081825 w 1081825"/>
              <a:gd name="connsiteY38" fmla="*/ 965916 h 2343955"/>
              <a:gd name="connsiteX39" fmla="*/ 1068946 w 1081825"/>
              <a:gd name="connsiteY39" fmla="*/ 270456 h 2343955"/>
              <a:gd name="connsiteX40" fmla="*/ 1017431 w 1081825"/>
              <a:gd name="connsiteY40" fmla="*/ 180304 h 2343955"/>
              <a:gd name="connsiteX41" fmla="*/ 978794 w 1081825"/>
              <a:gd name="connsiteY41" fmla="*/ 167425 h 2343955"/>
              <a:gd name="connsiteX42" fmla="*/ 965915 w 1081825"/>
              <a:gd name="connsiteY42" fmla="*/ 115910 h 2343955"/>
              <a:gd name="connsiteX43" fmla="*/ 914400 w 1081825"/>
              <a:gd name="connsiteY43" fmla="*/ 77273 h 2343955"/>
              <a:gd name="connsiteX44" fmla="*/ 798490 w 1081825"/>
              <a:gd name="connsiteY44" fmla="*/ 12879 h 2343955"/>
              <a:gd name="connsiteX45" fmla="*/ 759853 w 1081825"/>
              <a:gd name="connsiteY45" fmla="*/ 0 h 2343955"/>
              <a:gd name="connsiteX46" fmla="*/ 631064 w 1081825"/>
              <a:gd name="connsiteY46" fmla="*/ 12879 h 2343955"/>
              <a:gd name="connsiteX47" fmla="*/ 592428 w 1081825"/>
              <a:gd name="connsiteY47" fmla="*/ 25758 h 2343955"/>
              <a:gd name="connsiteX48" fmla="*/ 553791 w 1081825"/>
              <a:gd name="connsiteY48" fmla="*/ 64394 h 2343955"/>
              <a:gd name="connsiteX49" fmla="*/ 502276 w 1081825"/>
              <a:gd name="connsiteY49" fmla="*/ 141668 h 2343955"/>
              <a:gd name="connsiteX50" fmla="*/ 476518 w 1081825"/>
              <a:gd name="connsiteY50" fmla="*/ 180304 h 2343955"/>
              <a:gd name="connsiteX51" fmla="*/ 399245 w 1081825"/>
              <a:gd name="connsiteY51" fmla="*/ 231820 h 2343955"/>
              <a:gd name="connsiteX52" fmla="*/ 347729 w 1081825"/>
              <a:gd name="connsiteY52" fmla="*/ 321972 h 2343955"/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695459 w 1081825"/>
              <a:gd name="connsiteY24" fmla="*/ 2176530 h 2343955"/>
              <a:gd name="connsiteX25" fmla="*/ 734095 w 1081825"/>
              <a:gd name="connsiteY25" fmla="*/ 2150772 h 2343955"/>
              <a:gd name="connsiteX26" fmla="*/ 746974 w 1081825"/>
              <a:gd name="connsiteY26" fmla="*/ 2034862 h 2343955"/>
              <a:gd name="connsiteX27" fmla="*/ 846719 w 1081825"/>
              <a:gd name="connsiteY27" fmla="*/ 2012793 h 2343955"/>
              <a:gd name="connsiteX28" fmla="*/ 875558 w 1081825"/>
              <a:gd name="connsiteY28" fmla="*/ 1798703 h 2343955"/>
              <a:gd name="connsiteX29" fmla="*/ 888642 w 1081825"/>
              <a:gd name="connsiteY29" fmla="*/ 1777285 h 2343955"/>
              <a:gd name="connsiteX30" fmla="*/ 914400 w 1081825"/>
              <a:gd name="connsiteY30" fmla="*/ 1700011 h 2343955"/>
              <a:gd name="connsiteX31" fmla="*/ 927278 w 1081825"/>
              <a:gd name="connsiteY31" fmla="*/ 1661375 h 2343955"/>
              <a:gd name="connsiteX32" fmla="*/ 965915 w 1081825"/>
              <a:gd name="connsiteY32" fmla="*/ 1558344 h 2343955"/>
              <a:gd name="connsiteX33" fmla="*/ 1004552 w 1081825"/>
              <a:gd name="connsiteY33" fmla="*/ 1313645 h 2343955"/>
              <a:gd name="connsiteX34" fmla="*/ 1030309 w 1081825"/>
              <a:gd name="connsiteY34" fmla="*/ 1236372 h 2343955"/>
              <a:gd name="connsiteX35" fmla="*/ 1043188 w 1081825"/>
              <a:gd name="connsiteY35" fmla="*/ 1197735 h 2343955"/>
              <a:gd name="connsiteX36" fmla="*/ 1056067 w 1081825"/>
              <a:gd name="connsiteY36" fmla="*/ 1081825 h 2343955"/>
              <a:gd name="connsiteX37" fmla="*/ 1068946 w 1081825"/>
              <a:gd name="connsiteY37" fmla="*/ 1030310 h 2343955"/>
              <a:gd name="connsiteX38" fmla="*/ 1081825 w 1081825"/>
              <a:gd name="connsiteY38" fmla="*/ 965916 h 2343955"/>
              <a:gd name="connsiteX39" fmla="*/ 1068946 w 1081825"/>
              <a:gd name="connsiteY39" fmla="*/ 270456 h 2343955"/>
              <a:gd name="connsiteX40" fmla="*/ 1017431 w 1081825"/>
              <a:gd name="connsiteY40" fmla="*/ 180304 h 2343955"/>
              <a:gd name="connsiteX41" fmla="*/ 978794 w 1081825"/>
              <a:gd name="connsiteY41" fmla="*/ 167425 h 2343955"/>
              <a:gd name="connsiteX42" fmla="*/ 965915 w 1081825"/>
              <a:gd name="connsiteY42" fmla="*/ 115910 h 2343955"/>
              <a:gd name="connsiteX43" fmla="*/ 914400 w 1081825"/>
              <a:gd name="connsiteY43" fmla="*/ 77273 h 2343955"/>
              <a:gd name="connsiteX44" fmla="*/ 798490 w 1081825"/>
              <a:gd name="connsiteY44" fmla="*/ 12879 h 2343955"/>
              <a:gd name="connsiteX45" fmla="*/ 759853 w 1081825"/>
              <a:gd name="connsiteY45" fmla="*/ 0 h 2343955"/>
              <a:gd name="connsiteX46" fmla="*/ 631064 w 1081825"/>
              <a:gd name="connsiteY46" fmla="*/ 12879 h 2343955"/>
              <a:gd name="connsiteX47" fmla="*/ 592428 w 1081825"/>
              <a:gd name="connsiteY47" fmla="*/ 25758 h 2343955"/>
              <a:gd name="connsiteX48" fmla="*/ 553791 w 1081825"/>
              <a:gd name="connsiteY48" fmla="*/ 64394 h 2343955"/>
              <a:gd name="connsiteX49" fmla="*/ 502276 w 1081825"/>
              <a:gd name="connsiteY49" fmla="*/ 141668 h 2343955"/>
              <a:gd name="connsiteX50" fmla="*/ 476518 w 1081825"/>
              <a:gd name="connsiteY50" fmla="*/ 180304 h 2343955"/>
              <a:gd name="connsiteX51" fmla="*/ 399245 w 1081825"/>
              <a:gd name="connsiteY51" fmla="*/ 231820 h 2343955"/>
              <a:gd name="connsiteX52" fmla="*/ 347729 w 1081825"/>
              <a:gd name="connsiteY52" fmla="*/ 321972 h 2343955"/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695459 w 1081825"/>
              <a:gd name="connsiteY24" fmla="*/ 2176530 h 2343955"/>
              <a:gd name="connsiteX25" fmla="*/ 746974 w 1081825"/>
              <a:gd name="connsiteY25" fmla="*/ 2034862 h 2343955"/>
              <a:gd name="connsiteX26" fmla="*/ 846719 w 1081825"/>
              <a:gd name="connsiteY26" fmla="*/ 2012793 h 2343955"/>
              <a:gd name="connsiteX27" fmla="*/ 875558 w 1081825"/>
              <a:gd name="connsiteY27" fmla="*/ 1798703 h 2343955"/>
              <a:gd name="connsiteX28" fmla="*/ 888642 w 1081825"/>
              <a:gd name="connsiteY28" fmla="*/ 1777285 h 2343955"/>
              <a:gd name="connsiteX29" fmla="*/ 914400 w 1081825"/>
              <a:gd name="connsiteY29" fmla="*/ 1700011 h 2343955"/>
              <a:gd name="connsiteX30" fmla="*/ 927278 w 1081825"/>
              <a:gd name="connsiteY30" fmla="*/ 1661375 h 2343955"/>
              <a:gd name="connsiteX31" fmla="*/ 965915 w 1081825"/>
              <a:gd name="connsiteY31" fmla="*/ 1558344 h 2343955"/>
              <a:gd name="connsiteX32" fmla="*/ 1004552 w 1081825"/>
              <a:gd name="connsiteY32" fmla="*/ 1313645 h 2343955"/>
              <a:gd name="connsiteX33" fmla="*/ 1030309 w 1081825"/>
              <a:gd name="connsiteY33" fmla="*/ 1236372 h 2343955"/>
              <a:gd name="connsiteX34" fmla="*/ 1043188 w 1081825"/>
              <a:gd name="connsiteY34" fmla="*/ 1197735 h 2343955"/>
              <a:gd name="connsiteX35" fmla="*/ 1056067 w 1081825"/>
              <a:gd name="connsiteY35" fmla="*/ 1081825 h 2343955"/>
              <a:gd name="connsiteX36" fmla="*/ 1068946 w 1081825"/>
              <a:gd name="connsiteY36" fmla="*/ 1030310 h 2343955"/>
              <a:gd name="connsiteX37" fmla="*/ 1081825 w 1081825"/>
              <a:gd name="connsiteY37" fmla="*/ 965916 h 2343955"/>
              <a:gd name="connsiteX38" fmla="*/ 1068946 w 1081825"/>
              <a:gd name="connsiteY38" fmla="*/ 270456 h 2343955"/>
              <a:gd name="connsiteX39" fmla="*/ 1017431 w 1081825"/>
              <a:gd name="connsiteY39" fmla="*/ 180304 h 2343955"/>
              <a:gd name="connsiteX40" fmla="*/ 978794 w 1081825"/>
              <a:gd name="connsiteY40" fmla="*/ 167425 h 2343955"/>
              <a:gd name="connsiteX41" fmla="*/ 965915 w 1081825"/>
              <a:gd name="connsiteY41" fmla="*/ 115910 h 2343955"/>
              <a:gd name="connsiteX42" fmla="*/ 914400 w 1081825"/>
              <a:gd name="connsiteY42" fmla="*/ 77273 h 2343955"/>
              <a:gd name="connsiteX43" fmla="*/ 798490 w 1081825"/>
              <a:gd name="connsiteY43" fmla="*/ 12879 h 2343955"/>
              <a:gd name="connsiteX44" fmla="*/ 759853 w 1081825"/>
              <a:gd name="connsiteY44" fmla="*/ 0 h 2343955"/>
              <a:gd name="connsiteX45" fmla="*/ 631064 w 1081825"/>
              <a:gd name="connsiteY45" fmla="*/ 12879 h 2343955"/>
              <a:gd name="connsiteX46" fmla="*/ 592428 w 1081825"/>
              <a:gd name="connsiteY46" fmla="*/ 25758 h 2343955"/>
              <a:gd name="connsiteX47" fmla="*/ 553791 w 1081825"/>
              <a:gd name="connsiteY47" fmla="*/ 64394 h 2343955"/>
              <a:gd name="connsiteX48" fmla="*/ 502276 w 1081825"/>
              <a:gd name="connsiteY48" fmla="*/ 141668 h 2343955"/>
              <a:gd name="connsiteX49" fmla="*/ 476518 w 1081825"/>
              <a:gd name="connsiteY49" fmla="*/ 180304 h 2343955"/>
              <a:gd name="connsiteX50" fmla="*/ 399245 w 1081825"/>
              <a:gd name="connsiteY50" fmla="*/ 231820 h 2343955"/>
              <a:gd name="connsiteX51" fmla="*/ 347729 w 1081825"/>
              <a:gd name="connsiteY51" fmla="*/ 321972 h 2343955"/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695459 w 1081825"/>
              <a:gd name="connsiteY24" fmla="*/ 2176530 h 2343955"/>
              <a:gd name="connsiteX25" fmla="*/ 846719 w 1081825"/>
              <a:gd name="connsiteY25" fmla="*/ 2012793 h 2343955"/>
              <a:gd name="connsiteX26" fmla="*/ 875558 w 1081825"/>
              <a:gd name="connsiteY26" fmla="*/ 1798703 h 2343955"/>
              <a:gd name="connsiteX27" fmla="*/ 888642 w 1081825"/>
              <a:gd name="connsiteY27" fmla="*/ 1777285 h 2343955"/>
              <a:gd name="connsiteX28" fmla="*/ 914400 w 1081825"/>
              <a:gd name="connsiteY28" fmla="*/ 1700011 h 2343955"/>
              <a:gd name="connsiteX29" fmla="*/ 927278 w 1081825"/>
              <a:gd name="connsiteY29" fmla="*/ 1661375 h 2343955"/>
              <a:gd name="connsiteX30" fmla="*/ 965915 w 1081825"/>
              <a:gd name="connsiteY30" fmla="*/ 1558344 h 2343955"/>
              <a:gd name="connsiteX31" fmla="*/ 1004552 w 1081825"/>
              <a:gd name="connsiteY31" fmla="*/ 1313645 h 2343955"/>
              <a:gd name="connsiteX32" fmla="*/ 1030309 w 1081825"/>
              <a:gd name="connsiteY32" fmla="*/ 1236372 h 2343955"/>
              <a:gd name="connsiteX33" fmla="*/ 1043188 w 1081825"/>
              <a:gd name="connsiteY33" fmla="*/ 1197735 h 2343955"/>
              <a:gd name="connsiteX34" fmla="*/ 1056067 w 1081825"/>
              <a:gd name="connsiteY34" fmla="*/ 1081825 h 2343955"/>
              <a:gd name="connsiteX35" fmla="*/ 1068946 w 1081825"/>
              <a:gd name="connsiteY35" fmla="*/ 1030310 h 2343955"/>
              <a:gd name="connsiteX36" fmla="*/ 1081825 w 1081825"/>
              <a:gd name="connsiteY36" fmla="*/ 965916 h 2343955"/>
              <a:gd name="connsiteX37" fmla="*/ 1068946 w 1081825"/>
              <a:gd name="connsiteY37" fmla="*/ 270456 h 2343955"/>
              <a:gd name="connsiteX38" fmla="*/ 1017431 w 1081825"/>
              <a:gd name="connsiteY38" fmla="*/ 180304 h 2343955"/>
              <a:gd name="connsiteX39" fmla="*/ 978794 w 1081825"/>
              <a:gd name="connsiteY39" fmla="*/ 167425 h 2343955"/>
              <a:gd name="connsiteX40" fmla="*/ 965915 w 1081825"/>
              <a:gd name="connsiteY40" fmla="*/ 115910 h 2343955"/>
              <a:gd name="connsiteX41" fmla="*/ 914400 w 1081825"/>
              <a:gd name="connsiteY41" fmla="*/ 77273 h 2343955"/>
              <a:gd name="connsiteX42" fmla="*/ 798490 w 1081825"/>
              <a:gd name="connsiteY42" fmla="*/ 12879 h 2343955"/>
              <a:gd name="connsiteX43" fmla="*/ 759853 w 1081825"/>
              <a:gd name="connsiteY43" fmla="*/ 0 h 2343955"/>
              <a:gd name="connsiteX44" fmla="*/ 631064 w 1081825"/>
              <a:gd name="connsiteY44" fmla="*/ 12879 h 2343955"/>
              <a:gd name="connsiteX45" fmla="*/ 592428 w 1081825"/>
              <a:gd name="connsiteY45" fmla="*/ 25758 h 2343955"/>
              <a:gd name="connsiteX46" fmla="*/ 553791 w 1081825"/>
              <a:gd name="connsiteY46" fmla="*/ 64394 h 2343955"/>
              <a:gd name="connsiteX47" fmla="*/ 502276 w 1081825"/>
              <a:gd name="connsiteY47" fmla="*/ 141668 h 2343955"/>
              <a:gd name="connsiteX48" fmla="*/ 476518 w 1081825"/>
              <a:gd name="connsiteY48" fmla="*/ 180304 h 2343955"/>
              <a:gd name="connsiteX49" fmla="*/ 399245 w 1081825"/>
              <a:gd name="connsiteY49" fmla="*/ 231820 h 2343955"/>
              <a:gd name="connsiteX50" fmla="*/ 347729 w 1081825"/>
              <a:gd name="connsiteY50" fmla="*/ 321972 h 2343955"/>
              <a:gd name="connsiteX0" fmla="*/ 347729 w 1081825"/>
              <a:gd name="connsiteY0" fmla="*/ 321972 h 2343955"/>
              <a:gd name="connsiteX1" fmla="*/ 321971 w 1081825"/>
              <a:gd name="connsiteY1" fmla="*/ 360609 h 2343955"/>
              <a:gd name="connsiteX2" fmla="*/ 244698 w 1081825"/>
              <a:gd name="connsiteY2" fmla="*/ 489397 h 2343955"/>
              <a:gd name="connsiteX3" fmla="*/ 180304 w 1081825"/>
              <a:gd name="connsiteY3" fmla="*/ 566670 h 2343955"/>
              <a:gd name="connsiteX4" fmla="*/ 167425 w 1081825"/>
              <a:gd name="connsiteY4" fmla="*/ 605307 h 2343955"/>
              <a:gd name="connsiteX5" fmla="*/ 141667 w 1081825"/>
              <a:gd name="connsiteY5" fmla="*/ 643944 h 2343955"/>
              <a:gd name="connsiteX6" fmla="*/ 115909 w 1081825"/>
              <a:gd name="connsiteY6" fmla="*/ 721217 h 2343955"/>
              <a:gd name="connsiteX7" fmla="*/ 103031 w 1081825"/>
              <a:gd name="connsiteY7" fmla="*/ 759854 h 2343955"/>
              <a:gd name="connsiteX8" fmla="*/ 77273 w 1081825"/>
              <a:gd name="connsiteY8" fmla="*/ 811369 h 2343955"/>
              <a:gd name="connsiteX9" fmla="*/ 51515 w 1081825"/>
              <a:gd name="connsiteY9" fmla="*/ 901521 h 2343955"/>
              <a:gd name="connsiteX10" fmla="*/ 38636 w 1081825"/>
              <a:gd name="connsiteY10" fmla="*/ 953037 h 2343955"/>
              <a:gd name="connsiteX11" fmla="*/ 12878 w 1081825"/>
              <a:gd name="connsiteY11" fmla="*/ 1030310 h 2343955"/>
              <a:gd name="connsiteX12" fmla="*/ 0 w 1081825"/>
              <a:gd name="connsiteY12" fmla="*/ 1171978 h 2343955"/>
              <a:gd name="connsiteX13" fmla="*/ 12878 w 1081825"/>
              <a:gd name="connsiteY13" fmla="*/ 1906073 h 2343955"/>
              <a:gd name="connsiteX14" fmla="*/ 25757 w 1081825"/>
              <a:gd name="connsiteY14" fmla="*/ 1983347 h 2343955"/>
              <a:gd name="connsiteX15" fmla="*/ 51515 w 1081825"/>
              <a:gd name="connsiteY15" fmla="*/ 2150772 h 2343955"/>
              <a:gd name="connsiteX16" fmla="*/ 103031 w 1081825"/>
              <a:gd name="connsiteY16" fmla="*/ 2228045 h 2343955"/>
              <a:gd name="connsiteX17" fmla="*/ 128788 w 1081825"/>
              <a:gd name="connsiteY17" fmla="*/ 2266682 h 2343955"/>
              <a:gd name="connsiteX18" fmla="*/ 180304 w 1081825"/>
              <a:gd name="connsiteY18" fmla="*/ 2305318 h 2343955"/>
              <a:gd name="connsiteX19" fmla="*/ 270456 w 1081825"/>
              <a:gd name="connsiteY19" fmla="*/ 2343955 h 2343955"/>
              <a:gd name="connsiteX20" fmla="*/ 463639 w 1081825"/>
              <a:gd name="connsiteY20" fmla="*/ 2331076 h 2343955"/>
              <a:gd name="connsiteX21" fmla="*/ 553791 w 1081825"/>
              <a:gd name="connsiteY21" fmla="*/ 2292440 h 2343955"/>
              <a:gd name="connsiteX22" fmla="*/ 631064 w 1081825"/>
              <a:gd name="connsiteY22" fmla="*/ 2240924 h 2343955"/>
              <a:gd name="connsiteX23" fmla="*/ 669701 w 1081825"/>
              <a:gd name="connsiteY23" fmla="*/ 2215166 h 2343955"/>
              <a:gd name="connsiteX24" fmla="*/ 746517 w 1081825"/>
              <a:gd name="connsiteY24" fmla="*/ 2217271 h 2343955"/>
              <a:gd name="connsiteX25" fmla="*/ 846719 w 1081825"/>
              <a:gd name="connsiteY25" fmla="*/ 2012793 h 2343955"/>
              <a:gd name="connsiteX26" fmla="*/ 875558 w 1081825"/>
              <a:gd name="connsiteY26" fmla="*/ 1798703 h 2343955"/>
              <a:gd name="connsiteX27" fmla="*/ 888642 w 1081825"/>
              <a:gd name="connsiteY27" fmla="*/ 1777285 h 2343955"/>
              <a:gd name="connsiteX28" fmla="*/ 914400 w 1081825"/>
              <a:gd name="connsiteY28" fmla="*/ 1700011 h 2343955"/>
              <a:gd name="connsiteX29" fmla="*/ 927278 w 1081825"/>
              <a:gd name="connsiteY29" fmla="*/ 1661375 h 2343955"/>
              <a:gd name="connsiteX30" fmla="*/ 965915 w 1081825"/>
              <a:gd name="connsiteY30" fmla="*/ 1558344 h 2343955"/>
              <a:gd name="connsiteX31" fmla="*/ 1004552 w 1081825"/>
              <a:gd name="connsiteY31" fmla="*/ 1313645 h 2343955"/>
              <a:gd name="connsiteX32" fmla="*/ 1030309 w 1081825"/>
              <a:gd name="connsiteY32" fmla="*/ 1236372 h 2343955"/>
              <a:gd name="connsiteX33" fmla="*/ 1043188 w 1081825"/>
              <a:gd name="connsiteY33" fmla="*/ 1197735 h 2343955"/>
              <a:gd name="connsiteX34" fmla="*/ 1056067 w 1081825"/>
              <a:gd name="connsiteY34" fmla="*/ 1081825 h 2343955"/>
              <a:gd name="connsiteX35" fmla="*/ 1068946 w 1081825"/>
              <a:gd name="connsiteY35" fmla="*/ 1030310 h 2343955"/>
              <a:gd name="connsiteX36" fmla="*/ 1081825 w 1081825"/>
              <a:gd name="connsiteY36" fmla="*/ 965916 h 2343955"/>
              <a:gd name="connsiteX37" fmla="*/ 1068946 w 1081825"/>
              <a:gd name="connsiteY37" fmla="*/ 270456 h 2343955"/>
              <a:gd name="connsiteX38" fmla="*/ 1017431 w 1081825"/>
              <a:gd name="connsiteY38" fmla="*/ 180304 h 2343955"/>
              <a:gd name="connsiteX39" fmla="*/ 978794 w 1081825"/>
              <a:gd name="connsiteY39" fmla="*/ 167425 h 2343955"/>
              <a:gd name="connsiteX40" fmla="*/ 965915 w 1081825"/>
              <a:gd name="connsiteY40" fmla="*/ 115910 h 2343955"/>
              <a:gd name="connsiteX41" fmla="*/ 914400 w 1081825"/>
              <a:gd name="connsiteY41" fmla="*/ 77273 h 2343955"/>
              <a:gd name="connsiteX42" fmla="*/ 798490 w 1081825"/>
              <a:gd name="connsiteY42" fmla="*/ 12879 h 2343955"/>
              <a:gd name="connsiteX43" fmla="*/ 759853 w 1081825"/>
              <a:gd name="connsiteY43" fmla="*/ 0 h 2343955"/>
              <a:gd name="connsiteX44" fmla="*/ 631064 w 1081825"/>
              <a:gd name="connsiteY44" fmla="*/ 12879 h 2343955"/>
              <a:gd name="connsiteX45" fmla="*/ 592428 w 1081825"/>
              <a:gd name="connsiteY45" fmla="*/ 25758 h 2343955"/>
              <a:gd name="connsiteX46" fmla="*/ 553791 w 1081825"/>
              <a:gd name="connsiteY46" fmla="*/ 64394 h 2343955"/>
              <a:gd name="connsiteX47" fmla="*/ 502276 w 1081825"/>
              <a:gd name="connsiteY47" fmla="*/ 141668 h 2343955"/>
              <a:gd name="connsiteX48" fmla="*/ 476518 w 1081825"/>
              <a:gd name="connsiteY48" fmla="*/ 180304 h 2343955"/>
              <a:gd name="connsiteX49" fmla="*/ 399245 w 1081825"/>
              <a:gd name="connsiteY49" fmla="*/ 231820 h 2343955"/>
              <a:gd name="connsiteX50" fmla="*/ 347729 w 1081825"/>
              <a:gd name="connsiteY50" fmla="*/ 321972 h 234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81825" h="2343955">
                <a:moveTo>
                  <a:pt x="347729" y="321972"/>
                </a:moveTo>
                <a:cubicBezTo>
                  <a:pt x="334850" y="343437"/>
                  <a:pt x="330083" y="347427"/>
                  <a:pt x="321971" y="360609"/>
                </a:cubicBezTo>
                <a:cubicBezTo>
                  <a:pt x="295733" y="403246"/>
                  <a:pt x="273195" y="448235"/>
                  <a:pt x="244698" y="489397"/>
                </a:cubicBezTo>
                <a:cubicBezTo>
                  <a:pt x="193430" y="563451"/>
                  <a:pt x="217597" y="492083"/>
                  <a:pt x="180304" y="566670"/>
                </a:cubicBezTo>
                <a:cubicBezTo>
                  <a:pt x="174233" y="578812"/>
                  <a:pt x="173496" y="593165"/>
                  <a:pt x="167425" y="605307"/>
                </a:cubicBezTo>
                <a:cubicBezTo>
                  <a:pt x="160503" y="619152"/>
                  <a:pt x="147954" y="629799"/>
                  <a:pt x="141667" y="643944"/>
                </a:cubicBezTo>
                <a:cubicBezTo>
                  <a:pt x="130640" y="668755"/>
                  <a:pt x="124495" y="695459"/>
                  <a:pt x="115909" y="721217"/>
                </a:cubicBezTo>
                <a:cubicBezTo>
                  <a:pt x="111616" y="734096"/>
                  <a:pt x="109102" y="747712"/>
                  <a:pt x="103031" y="759854"/>
                </a:cubicBezTo>
                <a:lnTo>
                  <a:pt x="77273" y="811369"/>
                </a:lnTo>
                <a:cubicBezTo>
                  <a:pt x="37011" y="972419"/>
                  <a:pt x="88468" y="772187"/>
                  <a:pt x="51515" y="901521"/>
                </a:cubicBezTo>
                <a:cubicBezTo>
                  <a:pt x="46652" y="918540"/>
                  <a:pt x="43722" y="936083"/>
                  <a:pt x="38636" y="953037"/>
                </a:cubicBezTo>
                <a:cubicBezTo>
                  <a:pt x="30834" y="979043"/>
                  <a:pt x="12878" y="1030310"/>
                  <a:pt x="12878" y="1030310"/>
                </a:cubicBezTo>
                <a:cubicBezTo>
                  <a:pt x="8585" y="1077533"/>
                  <a:pt x="0" y="1124561"/>
                  <a:pt x="0" y="1171978"/>
                </a:cubicBezTo>
                <a:cubicBezTo>
                  <a:pt x="0" y="1416714"/>
                  <a:pt x="5113" y="1661460"/>
                  <a:pt x="12878" y="1906073"/>
                </a:cubicBezTo>
                <a:cubicBezTo>
                  <a:pt x="13707" y="1932173"/>
                  <a:pt x="22306" y="1957463"/>
                  <a:pt x="25757" y="1983347"/>
                </a:cubicBezTo>
                <a:cubicBezTo>
                  <a:pt x="26821" y="1991324"/>
                  <a:pt x="35478" y="2118697"/>
                  <a:pt x="51515" y="2150772"/>
                </a:cubicBezTo>
                <a:cubicBezTo>
                  <a:pt x="65359" y="2178461"/>
                  <a:pt x="85859" y="2202287"/>
                  <a:pt x="103031" y="2228045"/>
                </a:cubicBezTo>
                <a:cubicBezTo>
                  <a:pt x="111617" y="2240924"/>
                  <a:pt x="116405" y="2257395"/>
                  <a:pt x="128788" y="2266682"/>
                </a:cubicBezTo>
                <a:cubicBezTo>
                  <a:pt x="145960" y="2279561"/>
                  <a:pt x="162102" y="2293942"/>
                  <a:pt x="180304" y="2305318"/>
                </a:cubicBezTo>
                <a:cubicBezTo>
                  <a:pt x="216682" y="2328054"/>
                  <a:pt x="232895" y="2331435"/>
                  <a:pt x="270456" y="2343955"/>
                </a:cubicBezTo>
                <a:cubicBezTo>
                  <a:pt x="334850" y="2339662"/>
                  <a:pt x="399496" y="2338203"/>
                  <a:pt x="463639" y="2331076"/>
                </a:cubicBezTo>
                <a:cubicBezTo>
                  <a:pt x="485440" y="2328654"/>
                  <a:pt x="539699" y="2300895"/>
                  <a:pt x="553791" y="2292440"/>
                </a:cubicBezTo>
                <a:cubicBezTo>
                  <a:pt x="580336" y="2276513"/>
                  <a:pt x="605306" y="2258096"/>
                  <a:pt x="631064" y="2240924"/>
                </a:cubicBezTo>
                <a:lnTo>
                  <a:pt x="669701" y="2215166"/>
                </a:lnTo>
                <a:cubicBezTo>
                  <a:pt x="678287" y="2202287"/>
                  <a:pt x="717014" y="2251000"/>
                  <a:pt x="746517" y="2217271"/>
                </a:cubicBezTo>
                <a:cubicBezTo>
                  <a:pt x="776020" y="2183542"/>
                  <a:pt x="816703" y="2075764"/>
                  <a:pt x="846719" y="2012793"/>
                </a:cubicBezTo>
                <a:cubicBezTo>
                  <a:pt x="851012" y="1999914"/>
                  <a:pt x="867413" y="1809564"/>
                  <a:pt x="875558" y="1798703"/>
                </a:cubicBezTo>
                <a:cubicBezTo>
                  <a:pt x="962118" y="1683289"/>
                  <a:pt x="839071" y="1851640"/>
                  <a:pt x="888642" y="1777285"/>
                </a:cubicBezTo>
                <a:lnTo>
                  <a:pt x="914400" y="1700011"/>
                </a:lnTo>
                <a:cubicBezTo>
                  <a:pt x="918693" y="1687132"/>
                  <a:pt x="921207" y="1673517"/>
                  <a:pt x="927278" y="1661375"/>
                </a:cubicBezTo>
                <a:cubicBezTo>
                  <a:pt x="960952" y="1594027"/>
                  <a:pt x="948380" y="1628485"/>
                  <a:pt x="965915" y="1558344"/>
                </a:cubicBezTo>
                <a:cubicBezTo>
                  <a:pt x="973749" y="1487843"/>
                  <a:pt x="982297" y="1380412"/>
                  <a:pt x="1004552" y="1313645"/>
                </a:cubicBezTo>
                <a:lnTo>
                  <a:pt x="1030309" y="1236372"/>
                </a:lnTo>
                <a:lnTo>
                  <a:pt x="1043188" y="1197735"/>
                </a:lnTo>
                <a:cubicBezTo>
                  <a:pt x="1047481" y="1159098"/>
                  <a:pt x="1050156" y="1120247"/>
                  <a:pt x="1056067" y="1081825"/>
                </a:cubicBezTo>
                <a:cubicBezTo>
                  <a:pt x="1058758" y="1064331"/>
                  <a:pt x="1065106" y="1047589"/>
                  <a:pt x="1068946" y="1030310"/>
                </a:cubicBezTo>
                <a:cubicBezTo>
                  <a:pt x="1073695" y="1008942"/>
                  <a:pt x="1077532" y="987381"/>
                  <a:pt x="1081825" y="965916"/>
                </a:cubicBezTo>
                <a:cubicBezTo>
                  <a:pt x="1077532" y="734096"/>
                  <a:pt x="1077077" y="502173"/>
                  <a:pt x="1068946" y="270456"/>
                </a:cubicBezTo>
                <a:cubicBezTo>
                  <a:pt x="1067941" y="241802"/>
                  <a:pt x="1034705" y="194699"/>
                  <a:pt x="1017431" y="180304"/>
                </a:cubicBezTo>
                <a:cubicBezTo>
                  <a:pt x="1007002" y="171613"/>
                  <a:pt x="991673" y="171718"/>
                  <a:pt x="978794" y="167425"/>
                </a:cubicBezTo>
                <a:cubicBezTo>
                  <a:pt x="974501" y="150253"/>
                  <a:pt x="976203" y="130313"/>
                  <a:pt x="965915" y="115910"/>
                </a:cubicBezTo>
                <a:cubicBezTo>
                  <a:pt x="953439" y="98443"/>
                  <a:pt x="931867" y="89749"/>
                  <a:pt x="914400" y="77273"/>
                </a:cubicBezTo>
                <a:cubicBezTo>
                  <a:pt x="872937" y="47657"/>
                  <a:pt x="850283" y="35898"/>
                  <a:pt x="798490" y="12879"/>
                </a:cubicBezTo>
                <a:cubicBezTo>
                  <a:pt x="786084" y="7365"/>
                  <a:pt x="772732" y="4293"/>
                  <a:pt x="759853" y="0"/>
                </a:cubicBezTo>
                <a:cubicBezTo>
                  <a:pt x="716923" y="4293"/>
                  <a:pt x="673706" y="6319"/>
                  <a:pt x="631064" y="12879"/>
                </a:cubicBezTo>
                <a:cubicBezTo>
                  <a:pt x="617647" y="14943"/>
                  <a:pt x="603723" y="18228"/>
                  <a:pt x="592428" y="25758"/>
                </a:cubicBezTo>
                <a:cubicBezTo>
                  <a:pt x="577273" y="35861"/>
                  <a:pt x="564973" y="50017"/>
                  <a:pt x="553791" y="64394"/>
                </a:cubicBezTo>
                <a:cubicBezTo>
                  <a:pt x="534785" y="88830"/>
                  <a:pt x="519448" y="115910"/>
                  <a:pt x="502276" y="141668"/>
                </a:cubicBezTo>
                <a:cubicBezTo>
                  <a:pt x="493690" y="154547"/>
                  <a:pt x="489397" y="171718"/>
                  <a:pt x="476518" y="180304"/>
                </a:cubicBezTo>
                <a:lnTo>
                  <a:pt x="399245" y="231820"/>
                </a:lnTo>
                <a:cubicBezTo>
                  <a:pt x="371567" y="314853"/>
                  <a:pt x="360608" y="300507"/>
                  <a:pt x="347729" y="321972"/>
                </a:cubicBezTo>
                <a:close/>
              </a:path>
            </a:pathLst>
          </a:custGeom>
          <a:noFill/>
          <a:ln w="66675" cap="flat" cmpd="sng">
            <a:solidFill>
              <a:srgbClr val="C00000"/>
            </a:solidFill>
            <a:prstDash val="solid"/>
            <a:round/>
            <a:headEnd type="stealth" w="med" len="med"/>
            <a:tailEnd type="none" w="lg" len="lg"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427984" y="393305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s</a:t>
            </a:r>
            <a:r>
              <a:rPr lang="en-US" sz="3200" dirty="0" smtClean="0">
                <a:solidFill>
                  <a:srgbClr val="C00000"/>
                </a:solidFill>
              </a:rPr>
              <a:t>ketch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508104" y="4509120"/>
            <a:ext cx="86409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i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000" i="1" baseline="30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Freeform 35"/>
          <p:cNvSpPr>
            <a:spLocks/>
          </p:cNvSpPr>
          <p:nvPr/>
        </p:nvSpPr>
        <p:spPr bwMode="auto">
          <a:xfrm rot="10800000">
            <a:off x="5652120" y="5085184"/>
            <a:ext cx="288032" cy="648072"/>
          </a:xfrm>
          <a:custGeom>
            <a:avLst/>
            <a:gdLst/>
            <a:ahLst/>
            <a:cxnLst>
              <a:cxn ang="0">
                <a:pos x="84" y="29"/>
              </a:cxn>
              <a:cxn ang="0">
                <a:pos x="68" y="0"/>
              </a:cxn>
              <a:cxn ang="0">
                <a:pos x="42" y="0"/>
              </a:cxn>
              <a:cxn ang="0">
                <a:pos x="26" y="6"/>
              </a:cxn>
              <a:cxn ang="0">
                <a:pos x="5" y="29"/>
              </a:cxn>
              <a:cxn ang="0">
                <a:pos x="0" y="205"/>
              </a:cxn>
            </a:cxnLst>
            <a:rect l="0" t="0" r="r" b="b"/>
            <a:pathLst>
              <a:path w="84" h="205">
                <a:moveTo>
                  <a:pt x="84" y="29"/>
                </a:moveTo>
                <a:lnTo>
                  <a:pt x="68" y="0"/>
                </a:lnTo>
                <a:lnTo>
                  <a:pt x="42" y="0"/>
                </a:lnTo>
                <a:lnTo>
                  <a:pt x="26" y="6"/>
                </a:lnTo>
                <a:lnTo>
                  <a:pt x="5" y="29"/>
                </a:lnTo>
                <a:lnTo>
                  <a:pt x="0" y="205"/>
                </a:lnTo>
              </a:path>
            </a:pathLst>
          </a:custGeom>
          <a:noFill/>
          <a:ln w="25400" cap="flat" cmpd="sng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95" name="Straight Arrow Connector 94"/>
          <p:cNvCxnSpPr/>
          <p:nvPr/>
        </p:nvCxnSpPr>
        <p:spPr>
          <a:xfrm rot="10800000">
            <a:off x="4572000" y="4797152"/>
            <a:ext cx="1008112" cy="1588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220072" y="486916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2" grpId="0" animBg="1"/>
      <p:bldP spid="31" grpId="0"/>
      <p:bldP spid="38" grpId="0"/>
      <p:bldP spid="39" grpId="0"/>
      <p:bldP spid="52" grpId="0"/>
      <p:bldP spid="53" grpId="0"/>
      <p:bldP spid="54" grpId="0"/>
      <p:bldP spid="61" grpId="0"/>
      <p:bldP spid="62" grpId="0"/>
      <p:bldP spid="63" grpId="0"/>
      <p:bldP spid="67" grpId="0" animBg="1"/>
      <p:bldP spid="68" grpId="0" animBg="1"/>
      <p:bldP spid="71" grpId="0"/>
      <p:bldP spid="72" grpId="0" animBg="1"/>
      <p:bldP spid="74" grpId="0" animBg="1"/>
      <p:bldP spid="76" grpId="0"/>
      <p:bldP spid="77" grpId="0"/>
      <p:bldP spid="79" grpId="0"/>
      <p:bldP spid="80" grpId="0"/>
      <p:bldP spid="85" grpId="0"/>
      <p:bldP spid="91" grpId="0" animBg="1"/>
      <p:bldP spid="92" grpId="0"/>
      <p:bldP spid="93" grpId="0"/>
      <p:bldP spid="94" grpId="0" animBg="1"/>
      <p:bldP spid="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n-US" dirty="0" smtClean="0"/>
              <a:t>Logics as a model tower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365125"/>
          </a:xfrm>
        </p:spPr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5536" y="908720"/>
          <a:ext cx="8064897" cy="1543040"/>
        </p:xfrm>
        <a:graphic>
          <a:graphicData uri="http://schemas.openxmlformats.org/drawingml/2006/table">
            <a:tbl>
              <a:tblPr/>
              <a:tblGrid>
                <a:gridCol w="1440160"/>
                <a:gridCol w="1872208"/>
                <a:gridCol w="2520280"/>
                <a:gridCol w="2232249"/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Logic</a:t>
                      </a:r>
                      <a:endParaRPr lang="en-US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Grammar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Theory       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Model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9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Meta-modeling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Metamodel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Model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Instance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3501008"/>
            <a:ext cx="1224136" cy="565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smtClean="0"/>
              <a:t>Object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5373216"/>
            <a:ext cx="1368152" cy="565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dirty="0" smtClean="0"/>
              <a:t>Value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504342" y="4688346"/>
            <a:ext cx="108012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3608" y="436510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attribute</a:t>
            </a:r>
            <a:endParaRPr lang="en-US" dirty="0"/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 rot="10800000">
            <a:off x="1619672" y="3068960"/>
            <a:ext cx="878936" cy="792074"/>
          </a:xfrm>
          <a:custGeom>
            <a:avLst/>
            <a:gdLst>
              <a:gd name="connsiteX0" fmla="*/ 15000 w 15000"/>
              <a:gd name="connsiteY0" fmla="*/ 49 h 10000"/>
              <a:gd name="connsiteX1" fmla="*/ 9211 w 15000"/>
              <a:gd name="connsiteY1" fmla="*/ 10000 h 10000"/>
              <a:gd name="connsiteX2" fmla="*/ 0 w 15000"/>
              <a:gd name="connsiteY2" fmla="*/ 10000 h 10000"/>
              <a:gd name="connsiteX3" fmla="*/ 5000 w 15000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0 w 32143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6429 w 32143"/>
              <a:gd name="connsiteY3" fmla="*/ 10000 h 10000"/>
              <a:gd name="connsiteX4" fmla="*/ 0 w 32143"/>
              <a:gd name="connsiteY4" fmla="*/ 0 h 10000"/>
              <a:gd name="connsiteX0" fmla="*/ 25714 w 25714"/>
              <a:gd name="connsiteY0" fmla="*/ 8382 h 18333"/>
              <a:gd name="connsiteX1" fmla="*/ 19925 w 25714"/>
              <a:gd name="connsiteY1" fmla="*/ 18333 h 18333"/>
              <a:gd name="connsiteX2" fmla="*/ 10714 w 25714"/>
              <a:gd name="connsiteY2" fmla="*/ 18333 h 18333"/>
              <a:gd name="connsiteX3" fmla="*/ 0 w 25714"/>
              <a:gd name="connsiteY3" fmla="*/ 18333 h 18333"/>
              <a:gd name="connsiteX4" fmla="*/ 13351 w 25714"/>
              <a:gd name="connsiteY4" fmla="*/ 0 h 18333"/>
              <a:gd name="connsiteX0" fmla="*/ 31008 w 31008"/>
              <a:gd name="connsiteY0" fmla="*/ 8382 h 18333"/>
              <a:gd name="connsiteX1" fmla="*/ 25219 w 31008"/>
              <a:gd name="connsiteY1" fmla="*/ 18333 h 18333"/>
              <a:gd name="connsiteX2" fmla="*/ 16008 w 31008"/>
              <a:gd name="connsiteY2" fmla="*/ 18333 h 18333"/>
              <a:gd name="connsiteX3" fmla="*/ 5294 w 31008"/>
              <a:gd name="connsiteY3" fmla="*/ 18333 h 18333"/>
              <a:gd name="connsiteX4" fmla="*/ 18645 w 31008"/>
              <a:gd name="connsiteY4" fmla="*/ 0 h 18333"/>
              <a:gd name="connsiteX0" fmla="*/ 31008 w 31008"/>
              <a:gd name="connsiteY0" fmla="*/ 8382 h 18333"/>
              <a:gd name="connsiteX1" fmla="*/ 25219 w 31008"/>
              <a:gd name="connsiteY1" fmla="*/ 18333 h 18333"/>
              <a:gd name="connsiteX2" fmla="*/ 16008 w 31008"/>
              <a:gd name="connsiteY2" fmla="*/ 18333 h 18333"/>
              <a:gd name="connsiteX3" fmla="*/ 1338 w 31008"/>
              <a:gd name="connsiteY3" fmla="*/ 11666 h 18333"/>
              <a:gd name="connsiteX4" fmla="*/ 18645 w 31008"/>
              <a:gd name="connsiteY4" fmla="*/ 0 h 18333"/>
              <a:gd name="connsiteX0" fmla="*/ 31008 w 31008"/>
              <a:gd name="connsiteY0" fmla="*/ 8382 h 18333"/>
              <a:gd name="connsiteX1" fmla="*/ 26063 w 31008"/>
              <a:gd name="connsiteY1" fmla="*/ 18333 h 18333"/>
              <a:gd name="connsiteX2" fmla="*/ 16008 w 31008"/>
              <a:gd name="connsiteY2" fmla="*/ 18333 h 18333"/>
              <a:gd name="connsiteX3" fmla="*/ 1338 w 31008"/>
              <a:gd name="connsiteY3" fmla="*/ 11666 h 18333"/>
              <a:gd name="connsiteX4" fmla="*/ 18645 w 31008"/>
              <a:gd name="connsiteY4" fmla="*/ 0 h 18333"/>
              <a:gd name="connsiteX0" fmla="*/ 31008 w 31008"/>
              <a:gd name="connsiteY0" fmla="*/ 8382 h 18333"/>
              <a:gd name="connsiteX1" fmla="*/ 16008 w 31008"/>
              <a:gd name="connsiteY1" fmla="*/ 18333 h 18333"/>
              <a:gd name="connsiteX2" fmla="*/ 1338 w 31008"/>
              <a:gd name="connsiteY2" fmla="*/ 11666 h 18333"/>
              <a:gd name="connsiteX3" fmla="*/ 18645 w 31008"/>
              <a:gd name="connsiteY3" fmla="*/ 0 h 18333"/>
              <a:gd name="connsiteX0" fmla="*/ 31008 w 31008"/>
              <a:gd name="connsiteY0" fmla="*/ 8382 h 18333"/>
              <a:gd name="connsiteX1" fmla="*/ 28535 w 31008"/>
              <a:gd name="connsiteY1" fmla="*/ 15000 h 18333"/>
              <a:gd name="connsiteX2" fmla="*/ 16008 w 31008"/>
              <a:gd name="connsiteY2" fmla="*/ 18333 h 18333"/>
              <a:gd name="connsiteX3" fmla="*/ 1338 w 31008"/>
              <a:gd name="connsiteY3" fmla="*/ 11666 h 18333"/>
              <a:gd name="connsiteX4" fmla="*/ 18645 w 31008"/>
              <a:gd name="connsiteY4" fmla="*/ 0 h 18333"/>
              <a:gd name="connsiteX0" fmla="*/ 31008 w 31008"/>
              <a:gd name="connsiteY0" fmla="*/ 8382 h 18333"/>
              <a:gd name="connsiteX1" fmla="*/ 28535 w 31008"/>
              <a:gd name="connsiteY1" fmla="*/ 15000 h 18333"/>
              <a:gd name="connsiteX2" fmla="*/ 16008 w 31008"/>
              <a:gd name="connsiteY2" fmla="*/ 18333 h 18333"/>
              <a:gd name="connsiteX3" fmla="*/ 6283 w 31008"/>
              <a:gd name="connsiteY3" fmla="*/ 16666 h 18333"/>
              <a:gd name="connsiteX4" fmla="*/ 1338 w 31008"/>
              <a:gd name="connsiteY4" fmla="*/ 11666 h 18333"/>
              <a:gd name="connsiteX5" fmla="*/ 18645 w 31008"/>
              <a:gd name="connsiteY5" fmla="*/ 0 h 18333"/>
              <a:gd name="connsiteX0" fmla="*/ 30180 w 30180"/>
              <a:gd name="connsiteY0" fmla="*/ 8382 h 18333"/>
              <a:gd name="connsiteX1" fmla="*/ 27707 w 30180"/>
              <a:gd name="connsiteY1" fmla="*/ 15000 h 18333"/>
              <a:gd name="connsiteX2" fmla="*/ 15180 w 30180"/>
              <a:gd name="connsiteY2" fmla="*/ 18333 h 18333"/>
              <a:gd name="connsiteX3" fmla="*/ 5455 w 30180"/>
              <a:gd name="connsiteY3" fmla="*/ 16666 h 18333"/>
              <a:gd name="connsiteX4" fmla="*/ 510 w 30180"/>
              <a:gd name="connsiteY4" fmla="*/ 11666 h 18333"/>
              <a:gd name="connsiteX5" fmla="*/ 2982 w 30180"/>
              <a:gd name="connsiteY5" fmla="*/ 3333 h 18333"/>
              <a:gd name="connsiteX6" fmla="*/ 17817 w 30180"/>
              <a:gd name="connsiteY6" fmla="*/ 0 h 1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80" h="18333">
                <a:moveTo>
                  <a:pt x="30180" y="8382"/>
                </a:moveTo>
                <a:lnTo>
                  <a:pt x="27707" y="15000"/>
                </a:lnTo>
                <a:lnTo>
                  <a:pt x="15180" y="18333"/>
                </a:lnTo>
                <a:lnTo>
                  <a:pt x="5455" y="16666"/>
                </a:lnTo>
                <a:lnTo>
                  <a:pt x="510" y="11666"/>
                </a:lnTo>
                <a:cubicBezTo>
                  <a:pt x="0" y="9761"/>
                  <a:pt x="97" y="5277"/>
                  <a:pt x="2982" y="3333"/>
                </a:cubicBezTo>
                <a:cubicBezTo>
                  <a:pt x="5867" y="1389"/>
                  <a:pt x="15247" y="873"/>
                  <a:pt x="17817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123728" y="364502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ref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32240" y="3068960"/>
            <a:ext cx="1224136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smtClean="0"/>
              <a:t>P1:Obj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704856" y="3933056"/>
            <a:ext cx="1152128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smtClean="0"/>
              <a:t>C1:Obj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660232" y="4941168"/>
            <a:ext cx="1296144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John:Val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6623433" y="4257092"/>
            <a:ext cx="1224136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44208" y="393305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1:attr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776864" y="5661248"/>
            <a:ext cx="1296144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smtClean="0"/>
              <a:t>001:Val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7849666" y="5012382"/>
            <a:ext cx="100811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920880" y="4725144"/>
            <a:ext cx="1331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3:num</a:t>
            </a:r>
            <a:endParaRPr lang="en-US" sz="2000" dirty="0"/>
          </a:p>
        </p:txBody>
      </p:sp>
      <p:sp>
        <p:nvSpPr>
          <p:cNvPr id="37" name="Rectangle 65"/>
          <p:cNvSpPr>
            <a:spLocks noChangeArrowheads="1"/>
          </p:cNvSpPr>
          <p:nvPr/>
        </p:nvSpPr>
        <p:spPr bwMode="auto">
          <a:xfrm>
            <a:off x="179512" y="2780928"/>
            <a:ext cx="2592288" cy="374441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65"/>
          <p:cNvSpPr>
            <a:spLocks noChangeArrowheads="1"/>
          </p:cNvSpPr>
          <p:nvPr/>
        </p:nvSpPr>
        <p:spPr bwMode="auto">
          <a:xfrm>
            <a:off x="6516216" y="2780928"/>
            <a:ext cx="2627784" cy="367240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419872" y="2924944"/>
            <a:ext cx="1872208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Person:Obj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99992" y="4221088"/>
            <a:ext cx="1296144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Car:Obj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491880" y="5085184"/>
            <a:ext cx="1296144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Str:Val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716016" y="5733256"/>
            <a:ext cx="1224136" cy="5035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2800" dirty="0" err="1" smtClean="0"/>
              <a:t>Int</a:t>
            </a:r>
            <a:r>
              <a:rPr lang="en-US" sz="2800" dirty="0" smtClean="0"/>
              <a:t>: Val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3131840" y="4221088"/>
            <a:ext cx="144016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915816" y="4005065"/>
            <a:ext cx="1008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/>
              <a:t>name:attr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4535996" y="5193196"/>
            <a:ext cx="93610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04048" y="4581129"/>
            <a:ext cx="1008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/>
              <a:t>num:attr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524328" y="3573016"/>
            <a:ext cx="864096" cy="28803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028384" y="32129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2:ref</a:t>
            </a:r>
            <a:endParaRPr lang="en-US" sz="20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283968" y="3573016"/>
            <a:ext cx="936104" cy="576064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88024" y="34290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/>
              <a:t>drives:ref</a:t>
            </a:r>
            <a:endParaRPr lang="en-US" sz="2000" dirty="0"/>
          </a:p>
        </p:txBody>
      </p:sp>
      <p:sp>
        <p:nvSpPr>
          <p:cNvPr id="56" name="Rectangle 65"/>
          <p:cNvSpPr>
            <a:spLocks noChangeArrowheads="1"/>
          </p:cNvSpPr>
          <p:nvPr/>
        </p:nvSpPr>
        <p:spPr bwMode="auto">
          <a:xfrm>
            <a:off x="2915816" y="2780928"/>
            <a:ext cx="3312368" cy="374441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0" y="2708920"/>
            <a:ext cx="1800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+mj-lt"/>
              </a:rPr>
              <a:t>Metamod</a:t>
            </a:r>
            <a:endParaRPr lang="en-US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8207896" y="2564904"/>
            <a:ext cx="9361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j-lt"/>
              </a:rPr>
              <a:t>Inst.</a:t>
            </a:r>
            <a:endParaRPr lang="en-US" i="1" dirty="0"/>
          </a:p>
        </p:txBody>
      </p:sp>
      <p:sp>
        <p:nvSpPr>
          <p:cNvPr id="64" name="Freeform 10"/>
          <p:cNvSpPr>
            <a:spLocks/>
          </p:cNvSpPr>
          <p:nvPr/>
        </p:nvSpPr>
        <p:spPr bwMode="auto">
          <a:xfrm rot="10800000">
            <a:off x="2339771" y="2132840"/>
            <a:ext cx="4824503" cy="544208"/>
          </a:xfrm>
          <a:custGeom>
            <a:avLst/>
            <a:gdLst>
              <a:gd name="connsiteX0" fmla="*/ 15000 w 15000"/>
              <a:gd name="connsiteY0" fmla="*/ 49 h 10000"/>
              <a:gd name="connsiteX1" fmla="*/ 9211 w 15000"/>
              <a:gd name="connsiteY1" fmla="*/ 10000 h 10000"/>
              <a:gd name="connsiteX2" fmla="*/ 0 w 15000"/>
              <a:gd name="connsiteY2" fmla="*/ 10000 h 10000"/>
              <a:gd name="connsiteX3" fmla="*/ 5000 w 15000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0 w 32143"/>
              <a:gd name="connsiteY3" fmla="*/ 0 h 10000"/>
              <a:gd name="connsiteX0" fmla="*/ 32143 w 32143"/>
              <a:gd name="connsiteY0" fmla="*/ 49 h 10000"/>
              <a:gd name="connsiteX1" fmla="*/ 26354 w 32143"/>
              <a:gd name="connsiteY1" fmla="*/ 10000 h 10000"/>
              <a:gd name="connsiteX2" fmla="*/ 17143 w 32143"/>
              <a:gd name="connsiteY2" fmla="*/ 10000 h 10000"/>
              <a:gd name="connsiteX3" fmla="*/ 6429 w 32143"/>
              <a:gd name="connsiteY3" fmla="*/ 10000 h 10000"/>
              <a:gd name="connsiteX4" fmla="*/ 0 w 32143"/>
              <a:gd name="connsiteY4" fmla="*/ 0 h 10000"/>
              <a:gd name="connsiteX0" fmla="*/ 28615 w 28615"/>
              <a:gd name="connsiteY0" fmla="*/ 18333 h 18333"/>
              <a:gd name="connsiteX1" fmla="*/ 26354 w 28615"/>
              <a:gd name="connsiteY1" fmla="*/ 10000 h 18333"/>
              <a:gd name="connsiteX2" fmla="*/ 17143 w 28615"/>
              <a:gd name="connsiteY2" fmla="*/ 10000 h 18333"/>
              <a:gd name="connsiteX3" fmla="*/ 6429 w 28615"/>
              <a:gd name="connsiteY3" fmla="*/ 10000 h 18333"/>
              <a:gd name="connsiteX4" fmla="*/ 0 w 28615"/>
              <a:gd name="connsiteY4" fmla="*/ 0 h 18333"/>
              <a:gd name="connsiteX0" fmla="*/ 26263 w 26263"/>
              <a:gd name="connsiteY0" fmla="*/ 8333 h 11667"/>
              <a:gd name="connsiteX1" fmla="*/ 24002 w 26263"/>
              <a:gd name="connsiteY1" fmla="*/ 0 h 11667"/>
              <a:gd name="connsiteX2" fmla="*/ 14791 w 26263"/>
              <a:gd name="connsiteY2" fmla="*/ 0 h 11667"/>
              <a:gd name="connsiteX3" fmla="*/ 4077 w 26263"/>
              <a:gd name="connsiteY3" fmla="*/ 0 h 11667"/>
              <a:gd name="connsiteX4" fmla="*/ 0 w 26263"/>
              <a:gd name="connsiteY4" fmla="*/ 11667 h 11667"/>
              <a:gd name="connsiteX0" fmla="*/ 26263 w 26263"/>
              <a:gd name="connsiteY0" fmla="*/ 8333 h 11667"/>
              <a:gd name="connsiteX1" fmla="*/ 21559 w 26263"/>
              <a:gd name="connsiteY1" fmla="*/ 1667 h 11667"/>
              <a:gd name="connsiteX2" fmla="*/ 14791 w 26263"/>
              <a:gd name="connsiteY2" fmla="*/ 0 h 11667"/>
              <a:gd name="connsiteX3" fmla="*/ 4077 w 26263"/>
              <a:gd name="connsiteY3" fmla="*/ 0 h 11667"/>
              <a:gd name="connsiteX4" fmla="*/ 0 w 26263"/>
              <a:gd name="connsiteY4" fmla="*/ 11667 h 11667"/>
              <a:gd name="connsiteX0" fmla="*/ 26263 w 26263"/>
              <a:gd name="connsiteY0" fmla="*/ 8333 h 11667"/>
              <a:gd name="connsiteX1" fmla="*/ 21559 w 26263"/>
              <a:gd name="connsiteY1" fmla="*/ 1667 h 11667"/>
              <a:gd name="connsiteX2" fmla="*/ 14791 w 26263"/>
              <a:gd name="connsiteY2" fmla="*/ 0 h 11667"/>
              <a:gd name="connsiteX3" fmla="*/ 7448 w 26263"/>
              <a:gd name="connsiteY3" fmla="*/ 1667 h 11667"/>
              <a:gd name="connsiteX4" fmla="*/ 0 w 26263"/>
              <a:gd name="connsiteY4" fmla="*/ 11667 h 11667"/>
              <a:gd name="connsiteX0" fmla="*/ 26263 w 26263"/>
              <a:gd name="connsiteY0" fmla="*/ 9262 h 12596"/>
              <a:gd name="connsiteX1" fmla="*/ 21559 w 26263"/>
              <a:gd name="connsiteY1" fmla="*/ 2596 h 12596"/>
              <a:gd name="connsiteX2" fmla="*/ 14791 w 26263"/>
              <a:gd name="connsiteY2" fmla="*/ 929 h 12596"/>
              <a:gd name="connsiteX3" fmla="*/ 7448 w 26263"/>
              <a:gd name="connsiteY3" fmla="*/ 2596 h 12596"/>
              <a:gd name="connsiteX4" fmla="*/ 0 w 26263"/>
              <a:gd name="connsiteY4" fmla="*/ 12596 h 12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63" h="12596">
                <a:moveTo>
                  <a:pt x="26263" y="9262"/>
                </a:moveTo>
                <a:lnTo>
                  <a:pt x="21559" y="2596"/>
                </a:lnTo>
                <a:lnTo>
                  <a:pt x="14791" y="929"/>
                </a:lnTo>
                <a:cubicBezTo>
                  <a:pt x="12343" y="1485"/>
                  <a:pt x="11502" y="0"/>
                  <a:pt x="7448" y="2596"/>
                </a:cubicBezTo>
                <a:lnTo>
                  <a:pt x="0" y="12596"/>
                </a:lnTo>
              </a:path>
            </a:pathLst>
          </a:custGeom>
          <a:noFill/>
          <a:ln w="66675" cap="flat" cmpd="sng">
            <a:solidFill>
              <a:srgbClr val="C00000"/>
            </a:solidFill>
            <a:prstDash val="solid"/>
            <a:round/>
            <a:headEnd type="stealth" w="med" len="med"/>
            <a:tailEnd type="non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rot="10800000">
            <a:off x="5508104" y="1916832"/>
            <a:ext cx="720080" cy="1588"/>
          </a:xfrm>
          <a:prstGeom prst="straightConnector1">
            <a:avLst/>
          </a:prstGeom>
          <a:ln w="635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>
            <a:off x="3707904" y="1916832"/>
            <a:ext cx="720080" cy="1588"/>
          </a:xfrm>
          <a:prstGeom prst="straightConnector1">
            <a:avLst/>
          </a:prstGeom>
          <a:ln w="6350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0" grpId="0" animBg="1"/>
      <p:bldP spid="18" grpId="0"/>
      <p:bldP spid="23" grpId="0" animBg="1"/>
      <p:bldP spid="24" grpId="0"/>
      <p:bldP spid="25" grpId="0" animBg="1"/>
      <p:bldP spid="27" grpId="0" animBg="1"/>
      <p:bldP spid="28" grpId="0" animBg="1"/>
      <p:bldP spid="31" grpId="0"/>
      <p:bldP spid="32" grpId="0" animBg="1"/>
      <p:bldP spid="34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/>
      <p:bldP spid="46" grpId="0"/>
      <p:bldP spid="49" grpId="0"/>
      <p:bldP spid="52" grpId="0"/>
      <p:bldP spid="56" grpId="0" animBg="1"/>
      <p:bldP spid="58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….. Algebraic logic</a:t>
            </a:r>
          </a:p>
          <a:p>
            <a:r>
              <a:rPr lang="en-US" dirty="0" smtClean="0"/>
              <a:t>1993-97 --- Database design for a private company in Latvia</a:t>
            </a:r>
          </a:p>
          <a:p>
            <a:r>
              <a:rPr lang="en-US" dirty="0" smtClean="0"/>
              <a:t>98-2004 –- Business analyst in US</a:t>
            </a:r>
          </a:p>
          <a:p>
            <a:r>
              <a:rPr lang="en-US" dirty="0" smtClean="0"/>
              <a:t>05-present --- Several academia/industry projects on MDE in Canada (funded 50/50)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6142-249B-48A2-B1AE-0E6005044A6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en-US" dirty="0" smtClean="0"/>
              <a:t>Inter-model relationships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00" y="6952307"/>
            <a:ext cx="2133600" cy="365125"/>
          </a:xfrm>
        </p:spPr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76600" y="6952307"/>
            <a:ext cx="2895600" cy="365125"/>
          </a:xfrm>
        </p:spPr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5576" y="4941168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223630" y="4257094"/>
            <a:ext cx="720081" cy="50405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159733" y="2888939"/>
            <a:ext cx="648072" cy="4320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4" idx="2"/>
          </p:cNvCxnSpPr>
          <p:nvPr/>
        </p:nvCxnSpPr>
        <p:spPr>
          <a:xfrm rot="5400000" flipH="1" flipV="1">
            <a:off x="6723400" y="4398522"/>
            <a:ext cx="741916" cy="36521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189838" y="2914998"/>
            <a:ext cx="955997" cy="50405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239344" y="4201195"/>
            <a:ext cx="1224136" cy="750891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8" idx="1"/>
          </p:cNvCxnSpPr>
          <p:nvPr/>
        </p:nvCxnSpPr>
        <p:spPr>
          <a:xfrm rot="10800000">
            <a:off x="1367136" y="5137299"/>
            <a:ext cx="1080120" cy="25352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975648" y="5240118"/>
            <a:ext cx="576064" cy="1588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3311352" y="2406454"/>
            <a:ext cx="1476672" cy="14434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263680" y="2400995"/>
            <a:ext cx="1440160" cy="1588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397352" y="4952086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19672" y="3501008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03240" y="2112963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MM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9824" y="2112963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NN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67736" y="3645024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447256" y="4880078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endParaRPr lang="en-US" sz="2000" b="1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27576" y="4921275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200" b="1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endParaRPr lang="en-US" sz="2000" b="1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23320" y="3645024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Arrow Connector 62"/>
          <p:cNvCxnSpPr>
            <a:endCxn id="104" idx="2"/>
          </p:cNvCxnSpPr>
          <p:nvPr/>
        </p:nvCxnSpPr>
        <p:spPr>
          <a:xfrm rot="16200000" flipV="1">
            <a:off x="4794590" y="4244272"/>
            <a:ext cx="783114" cy="714910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860032" y="2060848"/>
            <a:ext cx="1152128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i="1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51112" y="1608907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(Object)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631832" y="1536899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(Entity)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79512" y="3265091"/>
            <a:ext cx="1691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(Person)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7452320" y="3212976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</a:t>
            </a:r>
            <a:r>
              <a:rPr lang="en-US" sz="3200" dirty="0" err="1" smtClean="0"/>
              <a:t>Emplo-yee</a:t>
            </a:r>
            <a:r>
              <a:rPr lang="en-US" sz="3200" dirty="0" smtClean="0"/>
              <a:t>)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5039544" y="153689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(O=E)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97" name="Straight Arrow Connector 96"/>
          <p:cNvCxnSpPr>
            <a:stCxn id="61" idx="1"/>
          </p:cNvCxnSpPr>
          <p:nvPr/>
        </p:nvCxnSpPr>
        <p:spPr>
          <a:xfrm rot="10800000" flipV="1">
            <a:off x="2267744" y="3927596"/>
            <a:ext cx="755576" cy="5459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3815408" y="2689027"/>
            <a:ext cx="1224136" cy="955997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687616" y="3645024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Straight Arrow Connector 101"/>
          <p:cNvCxnSpPr>
            <a:stCxn id="100" idx="0"/>
          </p:cNvCxnSpPr>
          <p:nvPr/>
        </p:nvCxnSpPr>
        <p:spPr>
          <a:xfrm rot="16200000" flipV="1">
            <a:off x="5312414" y="2904610"/>
            <a:ext cx="936104" cy="544724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463480" y="3645024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endParaRPr lang="en-US" sz="2000" b="1" i="1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Straight Arrow Connector 108"/>
          <p:cNvCxnSpPr>
            <a:stCxn id="104" idx="3"/>
            <a:endCxn id="100" idx="1"/>
          </p:cNvCxnSpPr>
          <p:nvPr/>
        </p:nvCxnSpPr>
        <p:spPr>
          <a:xfrm>
            <a:off x="5193904" y="3927597"/>
            <a:ext cx="493712" cy="1588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4" idx="1"/>
            <a:endCxn id="61" idx="3"/>
          </p:cNvCxnSpPr>
          <p:nvPr/>
        </p:nvCxnSpPr>
        <p:spPr>
          <a:xfrm rot="10800000">
            <a:off x="3753744" y="3927597"/>
            <a:ext cx="709736" cy="1588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607496" y="3121075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(P=E)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9512" y="4365104"/>
            <a:ext cx="1115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(Ana)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7055768" y="4561235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(Ann)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4031432" y="4921275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IJ</a:t>
            </a:r>
            <a:endParaRPr lang="en-US" sz="2000" b="1" i="1" baseline="-25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5" name="Straight Arrow Connector 124"/>
          <p:cNvCxnSpPr>
            <a:stCxn id="124" idx="3"/>
            <a:endCxn id="60" idx="1"/>
          </p:cNvCxnSpPr>
          <p:nvPr/>
        </p:nvCxnSpPr>
        <p:spPr>
          <a:xfrm>
            <a:off x="4761856" y="5203848"/>
            <a:ext cx="565720" cy="1588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24" idx="1"/>
          </p:cNvCxnSpPr>
          <p:nvPr/>
        </p:nvCxnSpPr>
        <p:spPr>
          <a:xfrm rot="10800000">
            <a:off x="3321696" y="5203848"/>
            <a:ext cx="709736" cy="1"/>
          </a:xfrm>
          <a:prstGeom prst="straightConnector1">
            <a:avLst/>
          </a:prstGeom>
          <a:ln w="31750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959424" y="4489227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(A=A)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6407696" y="3913163"/>
            <a:ext cx="576064" cy="1588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2771800" y="5877272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u="sng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72000" y="5877272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u="sng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b="1" i="1" u="sng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3635896" y="5949280"/>
            <a:ext cx="925760" cy="461665"/>
            <a:chOff x="3635896" y="5949280"/>
            <a:chExt cx="925760" cy="461665"/>
          </a:xfrm>
        </p:grpSpPr>
        <p:cxnSp>
          <p:nvCxnSpPr>
            <p:cNvPr id="141" name="Straight Arrow Connector 140"/>
            <p:cNvCxnSpPr/>
            <p:nvPr/>
          </p:nvCxnSpPr>
          <p:spPr>
            <a:xfrm>
              <a:off x="3635896" y="6165304"/>
              <a:ext cx="925760" cy="7047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3851920" y="5949280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//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77" grpId="0"/>
      <p:bldP spid="93" grpId="0"/>
      <p:bldP spid="100" grpId="0"/>
      <p:bldP spid="104" grpId="0"/>
      <p:bldP spid="117" grpId="0"/>
      <p:bldP spid="124" grpId="0"/>
      <p:bldP spid="127" grpId="0"/>
      <p:bldP spid="139" grpId="0"/>
      <p:bldP spid="1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00" y="6952307"/>
            <a:ext cx="2133600" cy="365125"/>
          </a:xfrm>
        </p:spPr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76600" y="6952307"/>
            <a:ext cx="2895600" cy="365125"/>
          </a:xfrm>
        </p:spPr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5576" y="4312989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223630" y="3628915"/>
            <a:ext cx="720081" cy="504055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159733" y="2260760"/>
            <a:ext cx="648072" cy="43205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4" idx="2"/>
          </p:cNvCxnSpPr>
          <p:nvPr/>
        </p:nvCxnSpPr>
        <p:spPr>
          <a:xfrm rot="5400000" flipH="1" flipV="1">
            <a:off x="6723400" y="3770343"/>
            <a:ext cx="741916" cy="365212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189838" y="2286819"/>
            <a:ext cx="955997" cy="50405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397352" y="4323907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19672" y="2872829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03240" y="1484784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MM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9824" y="1484784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NN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67736" y="3016845"/>
            <a:ext cx="1018456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501408" cy="980728"/>
          </a:xfrm>
        </p:spPr>
        <p:txBody>
          <a:bodyPr/>
          <a:lstStyle/>
          <a:p>
            <a:r>
              <a:rPr lang="en-US" dirty="0" smtClean="0"/>
              <a:t>Everything changes 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691680" y="5013176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M’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1368438" y="4257092"/>
            <a:ext cx="1367358" cy="79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251520" y="1988840"/>
            <a:ext cx="1584176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b="0" dirty="0">
                <a:solidFill>
                  <a:schemeClr val="tx1"/>
                </a:solidFill>
              </a:rPr>
              <a:t>Updates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>
            <a:off x="430908" y="1050901"/>
            <a:ext cx="36636" cy="8659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32"/>
          <p:cNvSpPr>
            <a:spLocks noChangeShapeType="1"/>
          </p:cNvSpPr>
          <p:nvPr/>
        </p:nvSpPr>
        <p:spPr bwMode="auto">
          <a:xfrm>
            <a:off x="213420" y="1166786"/>
            <a:ext cx="1262236" cy="2996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33"/>
          <p:cNvSpPr>
            <a:spLocks noChangeShapeType="1"/>
          </p:cNvSpPr>
          <p:nvPr/>
        </p:nvSpPr>
        <p:spPr bwMode="auto">
          <a:xfrm flipV="1">
            <a:off x="251520" y="620688"/>
            <a:ext cx="825500" cy="684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8" name="Text Box 34"/>
          <p:cNvSpPr txBox="1">
            <a:spLocks noChangeArrowheads="1"/>
          </p:cNvSpPr>
          <p:nvPr/>
        </p:nvSpPr>
        <p:spPr bwMode="auto">
          <a:xfrm>
            <a:off x="683568" y="1268760"/>
            <a:ext cx="1512168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b="0" dirty="0" err="1" smtClean="0">
                <a:solidFill>
                  <a:schemeClr val="tx1"/>
                </a:solidFill>
              </a:rPr>
              <a:t>Src-Trg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69" name="Text Box 5"/>
          <p:cNvSpPr txBox="1">
            <a:spLocks noChangeArrowheads="1"/>
          </p:cNvSpPr>
          <p:nvPr/>
        </p:nvSpPr>
        <p:spPr bwMode="auto">
          <a:xfrm>
            <a:off x="611560" y="260648"/>
            <a:ext cx="1296144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dirty="0" smtClean="0"/>
              <a:t>Typing</a:t>
            </a:r>
            <a:endParaRPr lang="en-US" sz="2400" b="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rot="5400000">
            <a:off x="1295636" y="3248980"/>
            <a:ext cx="2664296" cy="72008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55576" y="6093296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I’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347864" y="1772816"/>
            <a:ext cx="3888432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004048" y="14847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267744" y="3212976"/>
            <a:ext cx="4464496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44008" y="299695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</a:t>
            </a:r>
            <a:endParaRPr lang="en-US" dirty="0"/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1475656" y="4581128"/>
            <a:ext cx="489654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707904" y="436510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646770" y="5480434"/>
            <a:ext cx="93610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 flipH="1" flipV="1">
            <a:off x="1367644" y="5625244"/>
            <a:ext cx="504056" cy="43204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00192" y="6021288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rot="5400000">
            <a:off x="6264982" y="5336418"/>
            <a:ext cx="93610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1475656" y="6309320"/>
            <a:ext cx="4896544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707904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092280" y="4869160"/>
            <a:ext cx="730424" cy="565146"/>
          </a:xfrm>
          <a:prstGeom prst="rect">
            <a:avLst/>
          </a:prstGeom>
          <a:noFill/>
          <a:ln w="2857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rot="5400000">
            <a:off x="6841046" y="4184290"/>
            <a:ext cx="1080120" cy="1588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5400000">
            <a:off x="6552220" y="3104964"/>
            <a:ext cx="2664296" cy="720080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2555776" y="5301208"/>
            <a:ext cx="4464496" cy="1588"/>
          </a:xfrm>
          <a:prstGeom prst="straightConnector1">
            <a:avLst/>
          </a:prstGeom>
          <a:ln w="317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427984" y="508518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//</a:t>
            </a:r>
            <a:endParaRPr lang="en-US" dirty="0"/>
          </a:p>
        </p:txBody>
      </p:sp>
      <p:cxnSp>
        <p:nvCxnSpPr>
          <p:cNvPr id="120" name="Straight Arrow Connector 119"/>
          <p:cNvCxnSpPr/>
          <p:nvPr/>
        </p:nvCxnSpPr>
        <p:spPr>
          <a:xfrm rot="5400000" flipH="1" flipV="1">
            <a:off x="6696236" y="5481228"/>
            <a:ext cx="720080" cy="504056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7" grpId="0"/>
      <p:bldP spid="64" grpId="0"/>
      <p:bldP spid="65" grpId="0" animBg="1"/>
      <p:bldP spid="72" grpId="0"/>
      <p:bldP spid="103" grpId="0"/>
      <p:bldP spid="107" grpId="0"/>
      <p:bldP spid="108" grpId="0"/>
      <p:bldP spid="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Observations/Speculations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“shallow modeling” needs special structuring mechanisms (SSMs): classification,  nesting,  AND-OR operations</a:t>
            </a:r>
          </a:p>
          <a:p>
            <a:r>
              <a:rPr lang="en-US" dirty="0" smtClean="0"/>
              <a:t>Inter-model relationships are complex structures that needs SSMs too: comma cats, </a:t>
            </a:r>
            <a:r>
              <a:rPr lang="en-US" dirty="0" err="1" smtClean="0"/>
              <a:t>profunctors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It is easier to talk to a software engineer than to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2571750" y="4697413"/>
            <a:ext cx="417513" cy="4056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US" sz="2400" b="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51" name="Text Box 112"/>
          <p:cNvSpPr txBox="1">
            <a:spLocks noChangeArrowheads="1"/>
          </p:cNvSpPr>
          <p:nvPr/>
        </p:nvSpPr>
        <p:spPr bwMode="auto">
          <a:xfrm>
            <a:off x="4572000" y="2887663"/>
            <a:ext cx="508000" cy="4056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CA" sz="2400" b="0" dirty="0" smtClean="0">
                <a:latin typeface="Forte" pitchFamily="66" charset="0"/>
                <a:cs typeface="Times New Roman" pitchFamily="18" charset="0"/>
              </a:rPr>
              <a:t>A</a:t>
            </a:r>
            <a:endParaRPr lang="en-CA" sz="2800" dirty="0"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607368" y="2528789"/>
            <a:ext cx="1117600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 b="0">
                <a:solidFill>
                  <a:schemeClr val="tx1"/>
                </a:solidFill>
              </a:rPr>
              <a:t>Updates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2053" name="Text Box 17"/>
          <p:cNvSpPr txBox="1">
            <a:spLocks noChangeArrowheads="1"/>
          </p:cNvSpPr>
          <p:nvPr/>
        </p:nvSpPr>
        <p:spPr bwMode="auto">
          <a:xfrm>
            <a:off x="2555776" y="3356992"/>
            <a:ext cx="473075" cy="4056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b="0" i="1" dirty="0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54" name="Line 18"/>
          <p:cNvSpPr>
            <a:spLocks noChangeShapeType="1"/>
          </p:cNvSpPr>
          <p:nvPr/>
        </p:nvSpPr>
        <p:spPr bwMode="auto">
          <a:xfrm flipV="1">
            <a:off x="2917825" y="3508375"/>
            <a:ext cx="2195513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20"/>
          <p:cNvSpPr>
            <a:spLocks noChangeShapeType="1"/>
          </p:cNvSpPr>
          <p:nvPr/>
        </p:nvSpPr>
        <p:spPr bwMode="auto">
          <a:xfrm>
            <a:off x="2917825" y="4876800"/>
            <a:ext cx="2195513" cy="0"/>
          </a:xfrm>
          <a:prstGeom prst="line">
            <a:avLst/>
          </a:prstGeom>
          <a:noFill/>
          <a:ln w="50800" cmpd="dbl">
            <a:solidFill>
              <a:srgbClr val="0000FF"/>
            </a:solidFill>
            <a:prstDash val="dash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23"/>
          <p:cNvSpPr txBox="1">
            <a:spLocks noChangeArrowheads="1"/>
          </p:cNvSpPr>
          <p:nvPr/>
        </p:nvSpPr>
        <p:spPr bwMode="auto">
          <a:xfrm>
            <a:off x="5226050" y="3351213"/>
            <a:ext cx="393700" cy="401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US" sz="2400" b="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b="0" i="1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400675" y="4003675"/>
            <a:ext cx="28892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>
                <a:solidFill>
                  <a:srgbClr val="0033CC"/>
                </a:solidFill>
                <a:latin typeface="Times New Roman" pitchFamily="18" charset="0"/>
              </a:rPr>
              <a:t>b</a:t>
            </a:r>
            <a:endParaRPr lang="en-US" sz="2800" i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H="1">
            <a:off x="2752725" y="3797300"/>
            <a:ext cx="0" cy="863600"/>
          </a:xfrm>
          <a:prstGeom prst="line">
            <a:avLst/>
          </a:prstGeom>
          <a:noFill/>
          <a:ln w="50800" cmpd="dbl">
            <a:solidFill>
              <a:srgbClr val="0000FF"/>
            </a:solidFill>
            <a:prstDash val="lgDash"/>
            <a:round/>
            <a:headEnd type="none" w="sm" len="sm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5226050" y="4719638"/>
            <a:ext cx="465138" cy="4056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US" sz="2400" b="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5434013" y="3822700"/>
            <a:ext cx="3175" cy="890588"/>
          </a:xfrm>
          <a:prstGeom prst="line">
            <a:avLst/>
          </a:prstGeom>
          <a:noFill/>
          <a:ln w="50800" cmpd="dbl">
            <a:solidFill>
              <a:srgbClr val="0000FF"/>
            </a:solidFill>
            <a:prstDash val="dash"/>
            <a:round/>
            <a:headEnd type="none" w="sm" len="sm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1" name="Line 31"/>
          <p:cNvSpPr>
            <a:spLocks noChangeShapeType="1"/>
          </p:cNvSpPr>
          <p:nvPr/>
        </p:nvSpPr>
        <p:spPr bwMode="auto">
          <a:xfrm flipH="1">
            <a:off x="861368" y="1842989"/>
            <a:ext cx="1588" cy="722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2" name="Line 32"/>
          <p:cNvSpPr>
            <a:spLocks noChangeShapeType="1"/>
          </p:cNvSpPr>
          <p:nvPr/>
        </p:nvSpPr>
        <p:spPr bwMode="auto">
          <a:xfrm flipV="1">
            <a:off x="645468" y="1930301"/>
            <a:ext cx="1008063" cy="28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3" name="Line 33"/>
          <p:cNvSpPr>
            <a:spLocks noChangeShapeType="1"/>
          </p:cNvSpPr>
          <p:nvPr/>
        </p:nvSpPr>
        <p:spPr bwMode="auto">
          <a:xfrm flipV="1">
            <a:off x="683568" y="1412776"/>
            <a:ext cx="825500" cy="684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64" name="Text Box 34"/>
          <p:cNvSpPr txBox="1">
            <a:spLocks noChangeArrowheads="1"/>
          </p:cNvSpPr>
          <p:nvPr/>
        </p:nvSpPr>
        <p:spPr bwMode="auto">
          <a:xfrm>
            <a:off x="897881" y="1882676"/>
            <a:ext cx="1116012" cy="369888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 b="0" dirty="0" err="1">
                <a:solidFill>
                  <a:schemeClr val="tx1"/>
                </a:solidFill>
              </a:rPr>
              <a:t>Src-Trg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2065" name="Text Box 35"/>
          <p:cNvSpPr txBox="1">
            <a:spLocks noChangeArrowheads="1"/>
          </p:cNvSpPr>
          <p:nvPr/>
        </p:nvSpPr>
        <p:spPr bwMode="auto">
          <a:xfrm>
            <a:off x="1437631" y="1334989"/>
            <a:ext cx="900112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 b="0">
                <a:solidFill>
                  <a:schemeClr val="tx1"/>
                </a:solidFill>
              </a:rPr>
              <a:t>Typing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2066" name="Text Box 37"/>
          <p:cNvSpPr txBox="1">
            <a:spLocks noChangeArrowheads="1"/>
          </p:cNvSpPr>
          <p:nvPr/>
        </p:nvSpPr>
        <p:spPr bwMode="auto">
          <a:xfrm>
            <a:off x="4465638" y="1481138"/>
            <a:ext cx="647700" cy="401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CA" sz="2400" b="0">
                <a:solidFill>
                  <a:schemeClr val="tx1"/>
                </a:solidFill>
                <a:latin typeface="Forte" pitchFamily="66" charset="0"/>
                <a:cs typeface="Times New Roman" pitchFamily="18" charset="0"/>
              </a:rPr>
              <a:t>A</a:t>
            </a:r>
            <a:endParaRPr lang="en-US" sz="2400" b="0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67" name="Line 38"/>
          <p:cNvSpPr>
            <a:spLocks noChangeShapeType="1"/>
          </p:cNvSpPr>
          <p:nvPr/>
        </p:nvSpPr>
        <p:spPr bwMode="auto">
          <a:xfrm flipV="1">
            <a:off x="5076825" y="1651000"/>
            <a:ext cx="2033588" cy="11113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" name="Text Box 42"/>
          <p:cNvSpPr txBox="1">
            <a:spLocks noChangeArrowheads="1"/>
          </p:cNvSpPr>
          <p:nvPr/>
        </p:nvSpPr>
        <p:spPr bwMode="auto">
          <a:xfrm>
            <a:off x="7236296" y="1412776"/>
            <a:ext cx="468313" cy="401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CA" sz="2400" b="0" dirty="0">
                <a:solidFill>
                  <a:schemeClr val="tx1"/>
                </a:solidFill>
                <a:latin typeface="Forte" pitchFamily="66" charset="0"/>
                <a:cs typeface="Times New Roman" pitchFamily="18" charset="0"/>
              </a:rPr>
              <a:t>B</a:t>
            </a:r>
            <a:endParaRPr lang="en-US" sz="2400" b="0" dirty="0">
              <a:solidFill>
                <a:schemeClr val="tx1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69" name="Text Box 45"/>
          <p:cNvSpPr txBox="1">
            <a:spLocks noChangeArrowheads="1"/>
          </p:cNvSpPr>
          <p:nvPr/>
        </p:nvSpPr>
        <p:spPr bwMode="auto">
          <a:xfrm>
            <a:off x="7380312" y="2996952"/>
            <a:ext cx="508000" cy="4056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>
            <a:spAutoFit/>
          </a:bodyPr>
          <a:lstStyle/>
          <a:p>
            <a:r>
              <a:rPr lang="en-CA" sz="2400" b="0" dirty="0" smtClean="0">
                <a:solidFill>
                  <a:srgbClr val="0033CC"/>
                </a:solidFill>
                <a:latin typeface="Forte" pitchFamily="66" charset="0"/>
                <a:cs typeface="Times New Roman" pitchFamily="18" charset="0"/>
              </a:rPr>
              <a:t>B</a:t>
            </a:r>
            <a:endParaRPr lang="en-CA" sz="2800" dirty="0">
              <a:solidFill>
                <a:srgbClr val="0033CC"/>
              </a:solidFill>
              <a:latin typeface="Forte" pitchFamily="66" charset="0"/>
              <a:cs typeface="Times New Roman" pitchFamily="18" charset="0"/>
            </a:endParaRPr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7381875" y="1879600"/>
            <a:ext cx="6350" cy="998538"/>
          </a:xfrm>
          <a:prstGeom prst="line">
            <a:avLst/>
          </a:prstGeom>
          <a:noFill/>
          <a:ln w="50800" cmpd="dbl">
            <a:solidFill>
              <a:srgbClr val="0000FF"/>
            </a:solidFill>
            <a:prstDash val="dash"/>
            <a:round/>
            <a:headEnd type="none" w="sm" len="sm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7308850" y="2095500"/>
            <a:ext cx="5032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>
                <a:solidFill>
                  <a:schemeClr val="tx1"/>
                </a:solidFill>
              </a:rPr>
              <a:t> </a:t>
            </a:r>
            <a:r>
              <a:rPr lang="en-CA" sz="2400">
                <a:solidFill>
                  <a:srgbClr val="0033CC"/>
                </a:solidFill>
                <a:latin typeface="Script MT Bold" pitchFamily="66" charset="0"/>
              </a:rPr>
              <a:t>v</a:t>
            </a:r>
            <a:endParaRPr lang="en-US" sz="2400">
              <a:solidFill>
                <a:srgbClr val="0033CC"/>
              </a:solidFill>
              <a:latin typeface="Script MT Bold" pitchFamily="66" charset="0"/>
            </a:endParaRP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5867400" y="1231900"/>
            <a:ext cx="5032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r</a:t>
            </a:r>
            <a:endParaRPr lang="en-US" sz="240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473700" y="2741613"/>
            <a:ext cx="5032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latin typeface="Times New Roman" pitchFamily="18" charset="0"/>
                <a:cs typeface="Times New Roman" pitchFamily="18" charset="0"/>
              </a:rPr>
              <a:t>r</a:t>
            </a: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3889375" y="3175000"/>
            <a:ext cx="503238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>
                <a:solidFill>
                  <a:schemeClr val="tx1"/>
                </a:solidFill>
                <a:latin typeface="Times New Roman" pitchFamily="18" charset="0"/>
              </a:rPr>
              <a:t>r: </a:t>
            </a:r>
            <a:r>
              <a:rPr lang="en-CA" sz="2000">
                <a:solidFill>
                  <a:schemeClr val="tx1"/>
                </a:solidFill>
                <a:latin typeface="Arial Black" pitchFamily="34" charset="0"/>
              </a:rPr>
              <a:t>r</a:t>
            </a:r>
            <a:endParaRPr lang="en-US" sz="240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3816350" y="4508500"/>
            <a:ext cx="82867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 dirty="0" err="1" smtClean="0">
                <a:solidFill>
                  <a:srgbClr val="0033CC"/>
                </a:solidFill>
                <a:latin typeface="Times New Roman" pitchFamily="18" charset="0"/>
              </a:rPr>
              <a:t>r</a:t>
            </a:r>
            <a:r>
              <a:rPr lang="en-CA" sz="2000" dirty="0" err="1" smtClean="0">
                <a:solidFill>
                  <a:srgbClr val="0033CC"/>
                </a:solidFill>
                <a:latin typeface="Times New Roman" pitchFamily="18" charset="0"/>
              </a:rPr>
              <a:t>':</a:t>
            </a:r>
            <a:r>
              <a:rPr lang="en-CA" sz="2000" dirty="0" err="1" smtClean="0">
                <a:solidFill>
                  <a:srgbClr val="0033CC"/>
                </a:solidFill>
                <a:latin typeface="Arial Black" pitchFamily="34" charset="0"/>
              </a:rPr>
              <a:t>r</a:t>
            </a:r>
            <a:endParaRPr lang="en-CA" sz="2400" i="1" dirty="0">
              <a:solidFill>
                <a:srgbClr val="0033CC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76" name="Freeform 53"/>
          <p:cNvSpPr>
            <a:spLocks/>
          </p:cNvSpPr>
          <p:nvPr/>
        </p:nvSpPr>
        <p:spPr bwMode="auto">
          <a:xfrm>
            <a:off x="5832475" y="3354388"/>
            <a:ext cx="1406525" cy="1346200"/>
          </a:xfrm>
          <a:custGeom>
            <a:avLst/>
            <a:gdLst>
              <a:gd name="T0" fmla="*/ 0 w 1224"/>
              <a:gd name="T1" fmla="*/ 1346200 h 1202"/>
              <a:gd name="T2" fmla="*/ 440114 w 1224"/>
              <a:gd name="T3" fmla="*/ 911653 h 1202"/>
              <a:gd name="T4" fmla="*/ 1406525 w 1224"/>
              <a:gd name="T5" fmla="*/ 0 h 1202"/>
              <a:gd name="T6" fmla="*/ 0 60000 65536"/>
              <a:gd name="T7" fmla="*/ 0 60000 65536"/>
              <a:gd name="T8" fmla="*/ 0 60000 65536"/>
              <a:gd name="T9" fmla="*/ 0 w 1224"/>
              <a:gd name="T10" fmla="*/ 0 h 1202"/>
              <a:gd name="T11" fmla="*/ 1224 w 1224"/>
              <a:gd name="T12" fmla="*/ 1202 h 12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4" h="1202">
                <a:moveTo>
                  <a:pt x="0" y="1202"/>
                </a:moveTo>
                <a:lnTo>
                  <a:pt x="383" y="814"/>
                </a:lnTo>
                <a:lnTo>
                  <a:pt x="1224" y="0"/>
                </a:lnTo>
              </a:path>
            </a:pathLst>
          </a:custGeom>
          <a:noFill/>
          <a:ln w="50800" cap="flat" cmpd="sng">
            <a:solidFill>
              <a:srgbClr val="0000FF"/>
            </a:solidFill>
            <a:prstDash val="lgDash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7" name="Line 50"/>
          <p:cNvSpPr>
            <a:spLocks noChangeShapeType="1"/>
          </p:cNvSpPr>
          <p:nvPr/>
        </p:nvSpPr>
        <p:spPr bwMode="auto">
          <a:xfrm flipV="1">
            <a:off x="5545138" y="1878013"/>
            <a:ext cx="1622425" cy="1476375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8" name="Line 39"/>
          <p:cNvSpPr>
            <a:spLocks noChangeShapeType="1"/>
          </p:cNvSpPr>
          <p:nvPr/>
        </p:nvSpPr>
        <p:spPr bwMode="auto">
          <a:xfrm flipV="1">
            <a:off x="5005388" y="3175000"/>
            <a:ext cx="2235200" cy="1588"/>
          </a:xfrm>
          <a:prstGeom prst="line">
            <a:avLst/>
          </a:prstGeom>
          <a:noFill/>
          <a:ln w="50800" cmpd="dbl">
            <a:solidFill>
              <a:srgbClr val="0000FF"/>
            </a:solidFill>
            <a:prstDash val="lgDash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4791075" y="2058988"/>
            <a:ext cx="33338" cy="900112"/>
          </a:xfrm>
          <a:prstGeom prst="line">
            <a:avLst/>
          </a:prstGeom>
          <a:noFill/>
          <a:ln w="50800" cmpd="dbl">
            <a:solidFill>
              <a:srgbClr val="969696"/>
            </a:solidFill>
            <a:prstDash val="dash"/>
            <a:round/>
            <a:headEnd type="none" w="sm" len="sm"/>
            <a:tailEnd type="arrow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0" name="Line 52"/>
          <p:cNvSpPr>
            <a:spLocks noChangeShapeType="1"/>
          </p:cNvSpPr>
          <p:nvPr/>
        </p:nvSpPr>
        <p:spPr bwMode="auto">
          <a:xfrm flipV="1">
            <a:off x="2917825" y="1914525"/>
            <a:ext cx="1655763" cy="1439863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1" name="Line 54"/>
          <p:cNvSpPr>
            <a:spLocks noChangeShapeType="1"/>
          </p:cNvSpPr>
          <p:nvPr/>
        </p:nvSpPr>
        <p:spPr bwMode="auto">
          <a:xfrm flipV="1">
            <a:off x="3168650" y="3248025"/>
            <a:ext cx="1474788" cy="1331913"/>
          </a:xfrm>
          <a:prstGeom prst="line">
            <a:avLst/>
          </a:prstGeom>
          <a:noFill/>
          <a:ln w="50800" cmpd="dbl">
            <a:solidFill>
              <a:srgbClr val="969696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4787900" y="2166938"/>
            <a:ext cx="252413" cy="36512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>
                <a:solidFill>
                  <a:schemeClr val="tx1"/>
                </a:solidFill>
              </a:rPr>
              <a:t> </a:t>
            </a:r>
            <a:r>
              <a:rPr lang="en-CA" sz="2400">
                <a:latin typeface="Script MT Bold" pitchFamily="66" charset="0"/>
              </a:rPr>
              <a:t>u</a:t>
            </a:r>
            <a:endParaRPr lang="en-US" sz="2400">
              <a:latin typeface="Script MT Bold" pitchFamily="66" charset="0"/>
            </a:endParaRPr>
          </a:p>
        </p:txBody>
      </p:sp>
      <p:sp>
        <p:nvSpPr>
          <p:cNvPr id="2083" name="AutoShape 106"/>
          <p:cNvSpPr>
            <a:spLocks noChangeArrowheads="1"/>
          </p:cNvSpPr>
          <p:nvPr/>
        </p:nvSpPr>
        <p:spPr bwMode="auto">
          <a:xfrm rot="1665146">
            <a:off x="5329238" y="2093913"/>
            <a:ext cx="1031875" cy="431800"/>
          </a:xfrm>
          <a:prstGeom prst="chevron">
            <a:avLst>
              <a:gd name="adj" fmla="val 59743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 type="none" w="sm" len="sm"/>
          </a:ln>
        </p:spPr>
        <p:txBody>
          <a:bodyPr wrap="none" anchor="ctr"/>
          <a:lstStyle/>
          <a:p>
            <a:r>
              <a:rPr lang="en-CA" sz="2000" b="0">
                <a:solidFill>
                  <a:schemeClr val="tx1"/>
                </a:solidFill>
                <a:latin typeface="Arial Narrow" pitchFamily="34" charset="0"/>
              </a:rPr>
              <a:t>1:fPpg</a:t>
            </a:r>
            <a:endParaRPr lang="en-CA" b="0" i="1" baseline="30000">
              <a:solidFill>
                <a:schemeClr val="tx1"/>
              </a:solidFill>
              <a:latin typeface="Forte" pitchFamily="66" charset="0"/>
            </a:endParaRPr>
          </a:p>
        </p:txBody>
      </p:sp>
      <p:sp>
        <p:nvSpPr>
          <p:cNvPr id="2084" name="AutoShape 108"/>
          <p:cNvSpPr>
            <a:spLocks noChangeArrowheads="1"/>
          </p:cNvSpPr>
          <p:nvPr/>
        </p:nvSpPr>
        <p:spPr bwMode="auto">
          <a:xfrm rot="8137803">
            <a:off x="3600450" y="2562225"/>
            <a:ext cx="1066800" cy="479425"/>
          </a:xfrm>
          <a:prstGeom prst="chevron">
            <a:avLst>
              <a:gd name="adj" fmla="val 55629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en-CA" sz="2000" b="0" dirty="0">
                <a:solidFill>
                  <a:schemeClr val="tx1"/>
                </a:solidFill>
                <a:latin typeface="Arial Narrow" pitchFamily="34" charset="0"/>
              </a:rPr>
              <a:t>2:Mgr</a:t>
            </a:r>
            <a:endParaRPr lang="en-CA" i="1" dirty="0">
              <a:solidFill>
                <a:schemeClr val="tx1"/>
              </a:solidFill>
              <a:latin typeface="Forte" pitchFamily="66" charset="0"/>
            </a:endParaRPr>
          </a:p>
        </p:txBody>
      </p:sp>
      <p:sp>
        <p:nvSpPr>
          <p:cNvPr id="2085" name="AutoShape 109"/>
          <p:cNvSpPr>
            <a:spLocks noChangeArrowheads="1"/>
          </p:cNvSpPr>
          <p:nvPr/>
        </p:nvSpPr>
        <p:spPr bwMode="auto">
          <a:xfrm rot="8137803">
            <a:off x="5797550" y="3209925"/>
            <a:ext cx="1066800" cy="479425"/>
          </a:xfrm>
          <a:prstGeom prst="chevron">
            <a:avLst>
              <a:gd name="adj" fmla="val 55629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r>
              <a:rPr lang="en-CA" sz="2000" b="0">
                <a:solidFill>
                  <a:schemeClr val="tx1"/>
                </a:solidFill>
                <a:latin typeface="Arial Narrow" pitchFamily="34" charset="0"/>
              </a:rPr>
              <a:t>2:Mgr</a:t>
            </a:r>
            <a:endParaRPr lang="en-CA" i="1">
              <a:solidFill>
                <a:schemeClr val="tx1"/>
              </a:solidFill>
              <a:latin typeface="Forte" pitchFamily="66" charset="0"/>
            </a:endParaRPr>
          </a:p>
        </p:txBody>
      </p:sp>
      <p:sp>
        <p:nvSpPr>
          <p:cNvPr id="2086" name="Text Box 110"/>
          <p:cNvSpPr txBox="1">
            <a:spLocks noChangeArrowheads="1"/>
          </p:cNvSpPr>
          <p:nvPr/>
        </p:nvSpPr>
        <p:spPr bwMode="auto">
          <a:xfrm>
            <a:off x="1978968" y="2065239"/>
            <a:ext cx="45402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400" b="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087" name="Text Box 111"/>
          <p:cNvSpPr txBox="1">
            <a:spLocks noChangeArrowheads="1"/>
          </p:cNvSpPr>
          <p:nvPr/>
        </p:nvSpPr>
        <p:spPr bwMode="auto">
          <a:xfrm>
            <a:off x="6516688" y="2311400"/>
            <a:ext cx="43180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sz="2400" b="0" i="1" baseline="-25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2413000" y="3967163"/>
            <a:ext cx="28892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i="1">
                <a:solidFill>
                  <a:srgbClr val="0033CC"/>
                </a:solidFill>
                <a:latin typeface="Times New Roman" pitchFamily="18" charset="0"/>
              </a:rPr>
              <a:t>a</a:t>
            </a:r>
            <a:endParaRPr lang="en-US" sz="2800" i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089" name="AutoShape 169"/>
          <p:cNvSpPr>
            <a:spLocks noChangeArrowheads="1"/>
          </p:cNvSpPr>
          <p:nvPr/>
        </p:nvSpPr>
        <p:spPr bwMode="auto">
          <a:xfrm rot="1665146">
            <a:off x="3563938" y="3895725"/>
            <a:ext cx="1031875" cy="431800"/>
          </a:xfrm>
          <a:prstGeom prst="chevron">
            <a:avLst>
              <a:gd name="adj" fmla="val 59743"/>
            </a:avLst>
          </a:prstGeom>
          <a:solidFill>
            <a:schemeClr val="accent1"/>
          </a:solidFill>
          <a:ln w="6350" algn="ctr">
            <a:noFill/>
            <a:miter lim="800000"/>
            <a:headEnd/>
            <a:tailEnd type="none" w="sm" len="sm"/>
          </a:ln>
        </p:spPr>
        <p:txBody>
          <a:bodyPr wrap="none" anchor="ctr"/>
          <a:lstStyle/>
          <a:p>
            <a:r>
              <a:rPr lang="en-CA" sz="2000" b="0">
                <a:solidFill>
                  <a:schemeClr val="tx1"/>
                </a:solidFill>
                <a:latin typeface="Arial Narrow" pitchFamily="34" charset="0"/>
              </a:rPr>
              <a:t>3:fPpg</a:t>
            </a:r>
            <a:endParaRPr lang="en-CA" b="0" i="1" baseline="30000">
              <a:solidFill>
                <a:schemeClr val="tx1"/>
              </a:solidFill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4103948" y="-1575556"/>
            <a:ext cx="864096" cy="7272808"/>
          </a:xfrm>
          <a:prstGeom prst="leftBrace">
            <a:avLst>
              <a:gd name="adj1" fmla="val 8333"/>
              <a:gd name="adj2" fmla="val 53535"/>
            </a:avLst>
          </a:prstGeom>
          <a:ln w="31750">
            <a:solidFill>
              <a:schemeClr val="tx1"/>
            </a:solidFill>
            <a:prstDash val="soli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state machine diagrams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pic>
        <p:nvPicPr>
          <p:cNvPr id="32770" name="Picture 2" descr="http://upload.wikimedia.org/wikipedia/en/thumb/2/20/UML_state_machine_Fig5.png/660px-UML_state_machine_Fig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8064896" cy="4320480"/>
          </a:xfrm>
          <a:prstGeom prst="rect">
            <a:avLst/>
          </a:prstGeom>
          <a:noFill/>
        </p:spPr>
      </p:pic>
      <p:sp>
        <p:nvSpPr>
          <p:cNvPr id="7" name="Freeform 6"/>
          <p:cNvSpPr/>
          <p:nvPr/>
        </p:nvSpPr>
        <p:spPr bwMode="auto">
          <a:xfrm>
            <a:off x="605307" y="2161346"/>
            <a:ext cx="1869693" cy="659127"/>
          </a:xfrm>
          <a:custGeom>
            <a:avLst/>
            <a:gdLst>
              <a:gd name="connsiteX0" fmla="*/ 206062 w 1869693"/>
              <a:gd name="connsiteY0" fmla="*/ 118215 h 659127"/>
              <a:gd name="connsiteX1" fmla="*/ 128789 w 1869693"/>
              <a:gd name="connsiteY1" fmla="*/ 182609 h 659127"/>
              <a:gd name="connsiteX2" fmla="*/ 103031 w 1869693"/>
              <a:gd name="connsiteY2" fmla="*/ 221246 h 659127"/>
              <a:gd name="connsiteX3" fmla="*/ 51516 w 1869693"/>
              <a:gd name="connsiteY3" fmla="*/ 259882 h 659127"/>
              <a:gd name="connsiteX4" fmla="*/ 25758 w 1869693"/>
              <a:gd name="connsiteY4" fmla="*/ 311398 h 659127"/>
              <a:gd name="connsiteX5" fmla="*/ 0 w 1869693"/>
              <a:gd name="connsiteY5" fmla="*/ 350034 h 659127"/>
              <a:gd name="connsiteX6" fmla="*/ 25758 w 1869693"/>
              <a:gd name="connsiteY6" fmla="*/ 517460 h 659127"/>
              <a:gd name="connsiteX7" fmla="*/ 38637 w 1869693"/>
              <a:gd name="connsiteY7" fmla="*/ 556096 h 659127"/>
              <a:gd name="connsiteX8" fmla="*/ 154547 w 1869693"/>
              <a:gd name="connsiteY8" fmla="*/ 607612 h 659127"/>
              <a:gd name="connsiteX9" fmla="*/ 231820 w 1869693"/>
              <a:gd name="connsiteY9" fmla="*/ 633369 h 659127"/>
              <a:gd name="connsiteX10" fmla="*/ 515155 w 1869693"/>
              <a:gd name="connsiteY10" fmla="*/ 659127 h 659127"/>
              <a:gd name="connsiteX11" fmla="*/ 798490 w 1869693"/>
              <a:gd name="connsiteY11" fmla="*/ 620491 h 659127"/>
              <a:gd name="connsiteX12" fmla="*/ 888642 w 1869693"/>
              <a:gd name="connsiteY12" fmla="*/ 607612 h 659127"/>
              <a:gd name="connsiteX13" fmla="*/ 1751527 w 1869693"/>
              <a:gd name="connsiteY13" fmla="*/ 594733 h 659127"/>
              <a:gd name="connsiteX14" fmla="*/ 1790163 w 1869693"/>
              <a:gd name="connsiteY14" fmla="*/ 581854 h 659127"/>
              <a:gd name="connsiteX15" fmla="*/ 1867437 w 1869693"/>
              <a:gd name="connsiteY15" fmla="*/ 530339 h 659127"/>
              <a:gd name="connsiteX16" fmla="*/ 1841679 w 1869693"/>
              <a:gd name="connsiteY16" fmla="*/ 272761 h 659127"/>
              <a:gd name="connsiteX17" fmla="*/ 1815921 w 1869693"/>
              <a:gd name="connsiteY17" fmla="*/ 195488 h 659127"/>
              <a:gd name="connsiteX18" fmla="*/ 1777285 w 1869693"/>
              <a:gd name="connsiteY18" fmla="*/ 169730 h 659127"/>
              <a:gd name="connsiteX19" fmla="*/ 1751527 w 1869693"/>
              <a:gd name="connsiteY19" fmla="*/ 131093 h 659127"/>
              <a:gd name="connsiteX20" fmla="*/ 1674254 w 1869693"/>
              <a:gd name="connsiteY20" fmla="*/ 92457 h 659127"/>
              <a:gd name="connsiteX21" fmla="*/ 1584101 w 1869693"/>
              <a:gd name="connsiteY21" fmla="*/ 40941 h 659127"/>
              <a:gd name="connsiteX22" fmla="*/ 1378039 w 1869693"/>
              <a:gd name="connsiteY22" fmla="*/ 15184 h 659127"/>
              <a:gd name="connsiteX23" fmla="*/ 1133341 w 1869693"/>
              <a:gd name="connsiteY23" fmla="*/ 28062 h 659127"/>
              <a:gd name="connsiteX24" fmla="*/ 914400 w 1869693"/>
              <a:gd name="connsiteY24" fmla="*/ 28062 h 659127"/>
              <a:gd name="connsiteX25" fmla="*/ 824248 w 1869693"/>
              <a:gd name="connsiteY25" fmla="*/ 40941 h 659127"/>
              <a:gd name="connsiteX26" fmla="*/ 283335 w 1869693"/>
              <a:gd name="connsiteY26" fmla="*/ 66699 h 659127"/>
              <a:gd name="connsiteX27" fmla="*/ 257578 w 1869693"/>
              <a:gd name="connsiteY27" fmla="*/ 105336 h 659127"/>
              <a:gd name="connsiteX28" fmla="*/ 206062 w 1869693"/>
              <a:gd name="connsiteY28" fmla="*/ 118215 h 65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869693" h="659127">
                <a:moveTo>
                  <a:pt x="206062" y="118215"/>
                </a:moveTo>
                <a:cubicBezTo>
                  <a:pt x="184597" y="131094"/>
                  <a:pt x="159779" y="145420"/>
                  <a:pt x="128789" y="182609"/>
                </a:cubicBezTo>
                <a:cubicBezTo>
                  <a:pt x="118880" y="194500"/>
                  <a:pt x="113976" y="210301"/>
                  <a:pt x="103031" y="221246"/>
                </a:cubicBezTo>
                <a:cubicBezTo>
                  <a:pt x="87853" y="236424"/>
                  <a:pt x="68688" y="247003"/>
                  <a:pt x="51516" y="259882"/>
                </a:cubicBezTo>
                <a:cubicBezTo>
                  <a:pt x="42930" y="277054"/>
                  <a:pt x="35283" y="294729"/>
                  <a:pt x="25758" y="311398"/>
                </a:cubicBezTo>
                <a:cubicBezTo>
                  <a:pt x="18079" y="324837"/>
                  <a:pt x="0" y="334556"/>
                  <a:pt x="0" y="350034"/>
                </a:cubicBezTo>
                <a:cubicBezTo>
                  <a:pt x="0" y="406499"/>
                  <a:pt x="15352" y="461962"/>
                  <a:pt x="25758" y="517460"/>
                </a:cubicBezTo>
                <a:cubicBezTo>
                  <a:pt x="28260" y="530803"/>
                  <a:pt x="30157" y="545495"/>
                  <a:pt x="38637" y="556096"/>
                </a:cubicBezTo>
                <a:cubicBezTo>
                  <a:pt x="60902" y="583928"/>
                  <a:pt x="130933" y="599741"/>
                  <a:pt x="154547" y="607612"/>
                </a:cubicBezTo>
                <a:lnTo>
                  <a:pt x="231820" y="633369"/>
                </a:lnTo>
                <a:cubicBezTo>
                  <a:pt x="385861" y="655375"/>
                  <a:pt x="291683" y="644229"/>
                  <a:pt x="515155" y="659127"/>
                </a:cubicBezTo>
                <a:cubicBezTo>
                  <a:pt x="678416" y="638719"/>
                  <a:pt x="583945" y="651140"/>
                  <a:pt x="798490" y="620491"/>
                </a:cubicBezTo>
                <a:cubicBezTo>
                  <a:pt x="828541" y="616198"/>
                  <a:pt x="858290" y="608065"/>
                  <a:pt x="888642" y="607612"/>
                </a:cubicBezTo>
                <a:lnTo>
                  <a:pt x="1751527" y="594733"/>
                </a:lnTo>
                <a:cubicBezTo>
                  <a:pt x="1764406" y="590440"/>
                  <a:pt x="1778296" y="588447"/>
                  <a:pt x="1790163" y="581854"/>
                </a:cubicBezTo>
                <a:cubicBezTo>
                  <a:pt x="1817224" y="566820"/>
                  <a:pt x="1867437" y="530339"/>
                  <a:pt x="1867437" y="530339"/>
                </a:cubicBezTo>
                <a:cubicBezTo>
                  <a:pt x="1859505" y="403435"/>
                  <a:pt x="1869693" y="366141"/>
                  <a:pt x="1841679" y="272761"/>
                </a:cubicBezTo>
                <a:cubicBezTo>
                  <a:pt x="1833877" y="246755"/>
                  <a:pt x="1838512" y="210549"/>
                  <a:pt x="1815921" y="195488"/>
                </a:cubicBezTo>
                <a:lnTo>
                  <a:pt x="1777285" y="169730"/>
                </a:lnTo>
                <a:cubicBezTo>
                  <a:pt x="1768699" y="156851"/>
                  <a:pt x="1762472" y="142038"/>
                  <a:pt x="1751527" y="131093"/>
                </a:cubicBezTo>
                <a:cubicBezTo>
                  <a:pt x="1726562" y="106129"/>
                  <a:pt x="1705676" y="102931"/>
                  <a:pt x="1674254" y="92457"/>
                </a:cubicBezTo>
                <a:cubicBezTo>
                  <a:pt x="1639519" y="66405"/>
                  <a:pt x="1625620" y="47496"/>
                  <a:pt x="1584101" y="40941"/>
                </a:cubicBezTo>
                <a:cubicBezTo>
                  <a:pt x="1515726" y="30145"/>
                  <a:pt x="1378039" y="15184"/>
                  <a:pt x="1378039" y="15184"/>
                </a:cubicBezTo>
                <a:lnTo>
                  <a:pt x="1133341" y="28062"/>
                </a:lnTo>
                <a:cubicBezTo>
                  <a:pt x="934169" y="40133"/>
                  <a:pt x="1011400" y="60395"/>
                  <a:pt x="914400" y="28062"/>
                </a:cubicBezTo>
                <a:cubicBezTo>
                  <a:pt x="884349" y="32355"/>
                  <a:pt x="854575" y="39622"/>
                  <a:pt x="824248" y="40941"/>
                </a:cubicBezTo>
                <a:cubicBezTo>
                  <a:pt x="276656" y="64750"/>
                  <a:pt x="483431" y="0"/>
                  <a:pt x="283335" y="66699"/>
                </a:cubicBezTo>
                <a:cubicBezTo>
                  <a:pt x="274749" y="79578"/>
                  <a:pt x="267487" y="93445"/>
                  <a:pt x="257578" y="105336"/>
                </a:cubicBezTo>
                <a:cubicBezTo>
                  <a:pt x="245918" y="119328"/>
                  <a:pt x="227527" y="105336"/>
                  <a:pt x="206062" y="118215"/>
                </a:cubicBezTo>
                <a:close/>
              </a:path>
            </a:pathLst>
          </a:custGeom>
          <a:noFill/>
          <a:ln w="50800" cap="flat" cmpd="sng">
            <a:solidFill>
              <a:srgbClr val="C00000"/>
            </a:solidFill>
            <a:prstDash val="solid"/>
            <a:round/>
            <a:headEnd type="stealth" w="med" len="med"/>
            <a:tailEnd type="none" w="lg" len="lg"/>
          </a:ln>
          <a:effectLst/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89634" y="3425780"/>
            <a:ext cx="2513453" cy="594510"/>
          </a:xfrm>
          <a:custGeom>
            <a:avLst/>
            <a:gdLst>
              <a:gd name="connsiteX0" fmla="*/ 169498 w 2513453"/>
              <a:gd name="connsiteY0" fmla="*/ 115910 h 594510"/>
              <a:gd name="connsiteX1" fmla="*/ 53589 w 2513453"/>
              <a:gd name="connsiteY1" fmla="*/ 141668 h 594510"/>
              <a:gd name="connsiteX2" fmla="*/ 27831 w 2513453"/>
              <a:gd name="connsiteY2" fmla="*/ 180305 h 594510"/>
              <a:gd name="connsiteX3" fmla="*/ 2073 w 2513453"/>
              <a:gd name="connsiteY3" fmla="*/ 257578 h 594510"/>
              <a:gd name="connsiteX4" fmla="*/ 14952 w 2513453"/>
              <a:gd name="connsiteY4" fmla="*/ 373488 h 594510"/>
              <a:gd name="connsiteX5" fmla="*/ 156620 w 2513453"/>
              <a:gd name="connsiteY5" fmla="*/ 425003 h 594510"/>
              <a:gd name="connsiteX6" fmla="*/ 233893 w 2513453"/>
              <a:gd name="connsiteY6" fmla="*/ 463640 h 594510"/>
              <a:gd name="connsiteX7" fmla="*/ 336924 w 2513453"/>
              <a:gd name="connsiteY7" fmla="*/ 489397 h 594510"/>
              <a:gd name="connsiteX8" fmla="*/ 439955 w 2513453"/>
              <a:gd name="connsiteY8" fmla="*/ 515155 h 594510"/>
              <a:gd name="connsiteX9" fmla="*/ 916473 w 2513453"/>
              <a:gd name="connsiteY9" fmla="*/ 540913 h 594510"/>
              <a:gd name="connsiteX10" fmla="*/ 1135414 w 2513453"/>
              <a:gd name="connsiteY10" fmla="*/ 566671 h 594510"/>
              <a:gd name="connsiteX11" fmla="*/ 1599053 w 2513453"/>
              <a:gd name="connsiteY11" fmla="*/ 592428 h 594510"/>
              <a:gd name="connsiteX12" fmla="*/ 2191481 w 2513453"/>
              <a:gd name="connsiteY12" fmla="*/ 566671 h 594510"/>
              <a:gd name="connsiteX13" fmla="*/ 2320270 w 2513453"/>
              <a:gd name="connsiteY13" fmla="*/ 540913 h 594510"/>
              <a:gd name="connsiteX14" fmla="*/ 2397543 w 2513453"/>
              <a:gd name="connsiteY14" fmla="*/ 476519 h 594510"/>
              <a:gd name="connsiteX15" fmla="*/ 2436180 w 2513453"/>
              <a:gd name="connsiteY15" fmla="*/ 463640 h 594510"/>
              <a:gd name="connsiteX16" fmla="*/ 2500574 w 2513453"/>
              <a:gd name="connsiteY16" fmla="*/ 386366 h 594510"/>
              <a:gd name="connsiteX17" fmla="*/ 2513453 w 2513453"/>
              <a:gd name="connsiteY17" fmla="*/ 347730 h 594510"/>
              <a:gd name="connsiteX18" fmla="*/ 2500574 w 2513453"/>
              <a:gd name="connsiteY18" fmla="*/ 231820 h 594510"/>
              <a:gd name="connsiteX19" fmla="*/ 2487696 w 2513453"/>
              <a:gd name="connsiteY19" fmla="*/ 193183 h 594510"/>
              <a:gd name="connsiteX20" fmla="*/ 2449059 w 2513453"/>
              <a:gd name="connsiteY20" fmla="*/ 154547 h 594510"/>
              <a:gd name="connsiteX21" fmla="*/ 2410422 w 2513453"/>
              <a:gd name="connsiteY21" fmla="*/ 128789 h 594510"/>
              <a:gd name="connsiteX22" fmla="*/ 2371786 w 2513453"/>
              <a:gd name="connsiteY22" fmla="*/ 115910 h 594510"/>
              <a:gd name="connsiteX23" fmla="*/ 2036935 w 2513453"/>
              <a:gd name="connsiteY23" fmla="*/ 128789 h 594510"/>
              <a:gd name="connsiteX24" fmla="*/ 1998298 w 2513453"/>
              <a:gd name="connsiteY24" fmla="*/ 141668 h 594510"/>
              <a:gd name="connsiteX25" fmla="*/ 1895267 w 2513453"/>
              <a:gd name="connsiteY25" fmla="*/ 154547 h 594510"/>
              <a:gd name="connsiteX26" fmla="*/ 1766479 w 2513453"/>
              <a:gd name="connsiteY26" fmla="*/ 180305 h 594510"/>
              <a:gd name="connsiteX27" fmla="*/ 1186929 w 2513453"/>
              <a:gd name="connsiteY27" fmla="*/ 154547 h 594510"/>
              <a:gd name="connsiteX28" fmla="*/ 1058141 w 2513453"/>
              <a:gd name="connsiteY28" fmla="*/ 128789 h 594510"/>
              <a:gd name="connsiteX29" fmla="*/ 864958 w 2513453"/>
              <a:gd name="connsiteY29" fmla="*/ 90152 h 594510"/>
              <a:gd name="connsiteX30" fmla="*/ 736169 w 2513453"/>
              <a:gd name="connsiteY30" fmla="*/ 64395 h 594510"/>
              <a:gd name="connsiteX31" fmla="*/ 671774 w 2513453"/>
              <a:gd name="connsiteY31" fmla="*/ 51516 h 594510"/>
              <a:gd name="connsiteX32" fmla="*/ 633138 w 2513453"/>
              <a:gd name="connsiteY32" fmla="*/ 25758 h 594510"/>
              <a:gd name="connsiteX33" fmla="*/ 388439 w 2513453"/>
              <a:gd name="connsiteY33" fmla="*/ 0 h 594510"/>
              <a:gd name="connsiteX34" fmla="*/ 311166 w 2513453"/>
              <a:gd name="connsiteY34" fmla="*/ 12879 h 594510"/>
              <a:gd name="connsiteX35" fmla="*/ 169498 w 2513453"/>
              <a:gd name="connsiteY35" fmla="*/ 25758 h 594510"/>
              <a:gd name="connsiteX36" fmla="*/ 79346 w 2513453"/>
              <a:gd name="connsiteY36" fmla="*/ 90152 h 59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513453" h="594510">
                <a:moveTo>
                  <a:pt x="169498" y="115910"/>
                </a:moveTo>
                <a:cubicBezTo>
                  <a:pt x="168079" y="116194"/>
                  <a:pt x="61384" y="136471"/>
                  <a:pt x="53589" y="141668"/>
                </a:cubicBezTo>
                <a:cubicBezTo>
                  <a:pt x="40710" y="150254"/>
                  <a:pt x="34118" y="166160"/>
                  <a:pt x="27831" y="180305"/>
                </a:cubicBezTo>
                <a:cubicBezTo>
                  <a:pt x="16804" y="205116"/>
                  <a:pt x="2073" y="257578"/>
                  <a:pt x="2073" y="257578"/>
                </a:cubicBezTo>
                <a:cubicBezTo>
                  <a:pt x="6366" y="296215"/>
                  <a:pt x="0" y="337604"/>
                  <a:pt x="14952" y="373488"/>
                </a:cubicBezTo>
                <a:cubicBezTo>
                  <a:pt x="35341" y="422422"/>
                  <a:pt x="123583" y="420283"/>
                  <a:pt x="156620" y="425003"/>
                </a:cubicBezTo>
                <a:cubicBezTo>
                  <a:pt x="253732" y="457374"/>
                  <a:pt x="134030" y="413708"/>
                  <a:pt x="233893" y="463640"/>
                </a:cubicBezTo>
                <a:cubicBezTo>
                  <a:pt x="263336" y="478362"/>
                  <a:pt x="307527" y="482048"/>
                  <a:pt x="336924" y="489397"/>
                </a:cubicBezTo>
                <a:cubicBezTo>
                  <a:pt x="394404" y="503766"/>
                  <a:pt x="365349" y="508373"/>
                  <a:pt x="439955" y="515155"/>
                </a:cubicBezTo>
                <a:cubicBezTo>
                  <a:pt x="505687" y="521131"/>
                  <a:pt x="866954" y="538437"/>
                  <a:pt x="916473" y="540913"/>
                </a:cubicBezTo>
                <a:cubicBezTo>
                  <a:pt x="1009555" y="571940"/>
                  <a:pt x="953629" y="556845"/>
                  <a:pt x="1135414" y="566671"/>
                </a:cubicBezTo>
                <a:cubicBezTo>
                  <a:pt x="1650435" y="594510"/>
                  <a:pt x="1240837" y="564875"/>
                  <a:pt x="1599053" y="592428"/>
                </a:cubicBezTo>
                <a:lnTo>
                  <a:pt x="2191481" y="566671"/>
                </a:lnTo>
                <a:cubicBezTo>
                  <a:pt x="2262785" y="562635"/>
                  <a:pt x="2267275" y="558578"/>
                  <a:pt x="2320270" y="540913"/>
                </a:cubicBezTo>
                <a:cubicBezTo>
                  <a:pt x="2348753" y="512430"/>
                  <a:pt x="2361682" y="494449"/>
                  <a:pt x="2397543" y="476519"/>
                </a:cubicBezTo>
                <a:cubicBezTo>
                  <a:pt x="2409685" y="470448"/>
                  <a:pt x="2423301" y="467933"/>
                  <a:pt x="2436180" y="463640"/>
                </a:cubicBezTo>
                <a:cubicBezTo>
                  <a:pt x="2464665" y="435155"/>
                  <a:pt x="2482642" y="422230"/>
                  <a:pt x="2500574" y="386366"/>
                </a:cubicBezTo>
                <a:cubicBezTo>
                  <a:pt x="2506645" y="374224"/>
                  <a:pt x="2509160" y="360609"/>
                  <a:pt x="2513453" y="347730"/>
                </a:cubicBezTo>
                <a:cubicBezTo>
                  <a:pt x="2509160" y="309093"/>
                  <a:pt x="2506965" y="270166"/>
                  <a:pt x="2500574" y="231820"/>
                </a:cubicBezTo>
                <a:cubicBezTo>
                  <a:pt x="2498342" y="218429"/>
                  <a:pt x="2495226" y="204479"/>
                  <a:pt x="2487696" y="193183"/>
                </a:cubicBezTo>
                <a:cubicBezTo>
                  <a:pt x="2477593" y="178028"/>
                  <a:pt x="2463051" y="166207"/>
                  <a:pt x="2449059" y="154547"/>
                </a:cubicBezTo>
                <a:cubicBezTo>
                  <a:pt x="2437168" y="144638"/>
                  <a:pt x="2424266" y="135711"/>
                  <a:pt x="2410422" y="128789"/>
                </a:cubicBezTo>
                <a:cubicBezTo>
                  <a:pt x="2398280" y="122718"/>
                  <a:pt x="2384665" y="120203"/>
                  <a:pt x="2371786" y="115910"/>
                </a:cubicBezTo>
                <a:cubicBezTo>
                  <a:pt x="2260169" y="120203"/>
                  <a:pt x="2148370" y="121104"/>
                  <a:pt x="2036935" y="128789"/>
                </a:cubicBezTo>
                <a:cubicBezTo>
                  <a:pt x="2023392" y="129723"/>
                  <a:pt x="2011655" y="139239"/>
                  <a:pt x="1998298" y="141668"/>
                </a:cubicBezTo>
                <a:cubicBezTo>
                  <a:pt x="1964245" y="147859"/>
                  <a:pt x="1929530" y="149652"/>
                  <a:pt x="1895267" y="154547"/>
                </a:cubicBezTo>
                <a:cubicBezTo>
                  <a:pt x="1821586" y="165073"/>
                  <a:pt x="1829058" y="164660"/>
                  <a:pt x="1766479" y="180305"/>
                </a:cubicBezTo>
                <a:cubicBezTo>
                  <a:pt x="1612496" y="176143"/>
                  <a:pt x="1369840" y="185033"/>
                  <a:pt x="1186929" y="154547"/>
                </a:cubicBezTo>
                <a:cubicBezTo>
                  <a:pt x="1143745" y="147350"/>
                  <a:pt x="1098789" y="145048"/>
                  <a:pt x="1058141" y="128789"/>
                </a:cubicBezTo>
                <a:cubicBezTo>
                  <a:pt x="937422" y="80501"/>
                  <a:pt x="1047106" y="117474"/>
                  <a:pt x="864958" y="90152"/>
                </a:cubicBezTo>
                <a:cubicBezTo>
                  <a:pt x="821663" y="83658"/>
                  <a:pt x="779099" y="72981"/>
                  <a:pt x="736169" y="64395"/>
                </a:cubicBezTo>
                <a:lnTo>
                  <a:pt x="671774" y="51516"/>
                </a:lnTo>
                <a:cubicBezTo>
                  <a:pt x="658895" y="42930"/>
                  <a:pt x="647365" y="31855"/>
                  <a:pt x="633138" y="25758"/>
                </a:cubicBezTo>
                <a:cubicBezTo>
                  <a:pt x="575325" y="981"/>
                  <a:pt x="393961" y="368"/>
                  <a:pt x="388439" y="0"/>
                </a:cubicBezTo>
                <a:cubicBezTo>
                  <a:pt x="362681" y="4293"/>
                  <a:pt x="337100" y="9828"/>
                  <a:pt x="311166" y="12879"/>
                </a:cubicBezTo>
                <a:cubicBezTo>
                  <a:pt x="264073" y="18419"/>
                  <a:pt x="214989" y="12378"/>
                  <a:pt x="169498" y="25758"/>
                </a:cubicBezTo>
                <a:cubicBezTo>
                  <a:pt x="130628" y="37190"/>
                  <a:pt x="105594" y="63906"/>
                  <a:pt x="79346" y="90152"/>
                </a:cubicBezTo>
              </a:path>
            </a:pathLst>
          </a:custGeom>
          <a:ln w="50800">
            <a:solidFill>
              <a:srgbClr val="C00000"/>
            </a:solidFill>
            <a:prstDash val="solid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sequence diagrams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pic>
        <p:nvPicPr>
          <p:cNvPr id="1026" name="Picture 2" descr="The system object calling its determineAvailableReports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7200800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 smtClean="0"/>
              <a:t>UML class diagram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B7FC-E976-4B5B-B066-43A8F3C58432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pic>
        <p:nvPicPr>
          <p:cNvPr id="33794" name="Picture 2" descr="http://t3.gstatic.com/images?q=tbn:ANd9GcSMhScAL9BRQlKW7_Z2uHc4lDwbvEOrCXxzX5Xv9N4rfk8liCuD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64096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for SE,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CT’s applications for Physics, Comp. Science, Linguistics… are well known, so what?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Quality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3CC0-9620-4BC7-801E-8E5DAC7A8670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CA" dirty="0"/>
              <a:t>Modeling of </a:t>
            </a:r>
            <a:r>
              <a:rPr lang="en-CA" dirty="0" smtClean="0"/>
              <a:t>modeling</a:t>
            </a:r>
            <a:endParaRPr lang="en-US" dirty="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652120" y="2636243"/>
            <a:ext cx="1583060" cy="1152798"/>
          </a:xfrm>
          <a:prstGeom prst="rect">
            <a:avLst/>
          </a:prstGeom>
          <a:solidFill>
            <a:schemeClr val="bg1">
              <a:alpha val="44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sz="3600" dirty="0"/>
              <a:t>Model</a:t>
            </a:r>
            <a:endParaRPr lang="en-US" sz="3600" dirty="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3779912" y="2996952"/>
            <a:ext cx="1439862" cy="215900"/>
          </a:xfrm>
          <a:prstGeom prst="line">
            <a:avLst/>
          </a:prstGeom>
          <a:noFill/>
          <a:ln w="57150" cmpd="thinThick">
            <a:solidFill>
              <a:srgbClr val="0080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7400280" y="2924926"/>
            <a:ext cx="1512081" cy="1728156"/>
          </a:xfrm>
          <a:custGeom>
            <a:avLst/>
            <a:gdLst>
              <a:gd name="connsiteX0" fmla="*/ 0 w 10000"/>
              <a:gd name="connsiteY0" fmla="*/ 1395 h 10000"/>
              <a:gd name="connsiteX1" fmla="*/ 4207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361 w 10000"/>
              <a:gd name="connsiteY5" fmla="*/ 9269 h 10000"/>
              <a:gd name="connsiteX0" fmla="*/ 0 w 10000"/>
              <a:gd name="connsiteY0" fmla="*/ 1395 h 11972"/>
              <a:gd name="connsiteX1" fmla="*/ 4207 w 10000"/>
              <a:gd name="connsiteY1" fmla="*/ 0 h 11972"/>
              <a:gd name="connsiteX2" fmla="*/ 8921 w 10000"/>
              <a:gd name="connsiteY2" fmla="*/ 1275 h 11972"/>
              <a:gd name="connsiteX3" fmla="*/ 10000 w 10000"/>
              <a:gd name="connsiteY3" fmla="*/ 7092 h 11972"/>
              <a:gd name="connsiteX4" fmla="*/ 4857 w 10000"/>
              <a:gd name="connsiteY4" fmla="*/ 11972 h 11972"/>
              <a:gd name="connsiteX5" fmla="*/ 361 w 10000"/>
              <a:gd name="connsiteY5" fmla="*/ 9269 h 11972"/>
              <a:gd name="connsiteX0" fmla="*/ 0 w 10000"/>
              <a:gd name="connsiteY0" fmla="*/ 1395 h 11972"/>
              <a:gd name="connsiteX1" fmla="*/ 4207 w 10000"/>
              <a:gd name="connsiteY1" fmla="*/ 0 h 11972"/>
              <a:gd name="connsiteX2" fmla="*/ 8921 w 10000"/>
              <a:gd name="connsiteY2" fmla="*/ 1275 h 11972"/>
              <a:gd name="connsiteX3" fmla="*/ 10000 w 10000"/>
              <a:gd name="connsiteY3" fmla="*/ 7092 h 11972"/>
              <a:gd name="connsiteX4" fmla="*/ 8354 w 10000"/>
              <a:gd name="connsiteY4" fmla="*/ 10350 h 11972"/>
              <a:gd name="connsiteX5" fmla="*/ 4857 w 10000"/>
              <a:gd name="connsiteY5" fmla="*/ 11972 h 11972"/>
              <a:gd name="connsiteX6" fmla="*/ 361 w 10000"/>
              <a:gd name="connsiteY6" fmla="*/ 9269 h 11972"/>
              <a:gd name="connsiteX0" fmla="*/ 0 w 10000"/>
              <a:gd name="connsiteY0" fmla="*/ 1395 h 11972"/>
              <a:gd name="connsiteX1" fmla="*/ 1860 w 10000"/>
              <a:gd name="connsiteY1" fmla="*/ 78 h 11972"/>
              <a:gd name="connsiteX2" fmla="*/ 4207 w 10000"/>
              <a:gd name="connsiteY2" fmla="*/ 0 h 11972"/>
              <a:gd name="connsiteX3" fmla="*/ 8921 w 10000"/>
              <a:gd name="connsiteY3" fmla="*/ 1275 h 11972"/>
              <a:gd name="connsiteX4" fmla="*/ 10000 w 10000"/>
              <a:gd name="connsiteY4" fmla="*/ 7092 h 11972"/>
              <a:gd name="connsiteX5" fmla="*/ 8354 w 10000"/>
              <a:gd name="connsiteY5" fmla="*/ 10350 h 11972"/>
              <a:gd name="connsiteX6" fmla="*/ 4857 w 10000"/>
              <a:gd name="connsiteY6" fmla="*/ 11972 h 11972"/>
              <a:gd name="connsiteX7" fmla="*/ 361 w 10000"/>
              <a:gd name="connsiteY7" fmla="*/ 9269 h 11972"/>
              <a:gd name="connsiteX0" fmla="*/ 0 w 10000"/>
              <a:gd name="connsiteY0" fmla="*/ 1395 h 11972"/>
              <a:gd name="connsiteX1" fmla="*/ 1860 w 10000"/>
              <a:gd name="connsiteY1" fmla="*/ 78 h 11972"/>
              <a:gd name="connsiteX2" fmla="*/ 4207 w 10000"/>
              <a:gd name="connsiteY2" fmla="*/ 0 h 11972"/>
              <a:gd name="connsiteX3" fmla="*/ 7355 w 10000"/>
              <a:gd name="connsiteY3" fmla="*/ 78 h 11972"/>
              <a:gd name="connsiteX4" fmla="*/ 8921 w 10000"/>
              <a:gd name="connsiteY4" fmla="*/ 1275 h 11972"/>
              <a:gd name="connsiteX5" fmla="*/ 10000 w 10000"/>
              <a:gd name="connsiteY5" fmla="*/ 7092 h 11972"/>
              <a:gd name="connsiteX6" fmla="*/ 8354 w 10000"/>
              <a:gd name="connsiteY6" fmla="*/ 10350 h 11972"/>
              <a:gd name="connsiteX7" fmla="*/ 4857 w 10000"/>
              <a:gd name="connsiteY7" fmla="*/ 11972 h 11972"/>
              <a:gd name="connsiteX8" fmla="*/ 361 w 10000"/>
              <a:gd name="connsiteY8" fmla="*/ 9269 h 11972"/>
              <a:gd name="connsiteX0" fmla="*/ 0 w 10000"/>
              <a:gd name="connsiteY0" fmla="*/ 2398 h 12975"/>
              <a:gd name="connsiteX1" fmla="*/ 1860 w 10000"/>
              <a:gd name="connsiteY1" fmla="*/ 1081 h 12975"/>
              <a:gd name="connsiteX2" fmla="*/ 4357 w 10000"/>
              <a:gd name="connsiteY2" fmla="*/ 0 h 12975"/>
              <a:gd name="connsiteX3" fmla="*/ 7355 w 10000"/>
              <a:gd name="connsiteY3" fmla="*/ 1081 h 12975"/>
              <a:gd name="connsiteX4" fmla="*/ 8921 w 10000"/>
              <a:gd name="connsiteY4" fmla="*/ 2278 h 12975"/>
              <a:gd name="connsiteX5" fmla="*/ 10000 w 10000"/>
              <a:gd name="connsiteY5" fmla="*/ 8095 h 12975"/>
              <a:gd name="connsiteX6" fmla="*/ 8354 w 10000"/>
              <a:gd name="connsiteY6" fmla="*/ 11353 h 12975"/>
              <a:gd name="connsiteX7" fmla="*/ 4857 w 10000"/>
              <a:gd name="connsiteY7" fmla="*/ 12975 h 12975"/>
              <a:gd name="connsiteX8" fmla="*/ 361 w 10000"/>
              <a:gd name="connsiteY8" fmla="*/ 10272 h 12975"/>
              <a:gd name="connsiteX0" fmla="*/ 0 w 10490"/>
              <a:gd name="connsiteY0" fmla="*/ 2398 h 12975"/>
              <a:gd name="connsiteX1" fmla="*/ 1860 w 10490"/>
              <a:gd name="connsiteY1" fmla="*/ 1081 h 12975"/>
              <a:gd name="connsiteX2" fmla="*/ 4357 w 10490"/>
              <a:gd name="connsiteY2" fmla="*/ 0 h 12975"/>
              <a:gd name="connsiteX3" fmla="*/ 7355 w 10490"/>
              <a:gd name="connsiteY3" fmla="*/ 1081 h 12975"/>
              <a:gd name="connsiteX4" fmla="*/ 8921 w 10490"/>
              <a:gd name="connsiteY4" fmla="*/ 2278 h 12975"/>
              <a:gd name="connsiteX5" fmla="*/ 10352 w 10490"/>
              <a:gd name="connsiteY5" fmla="*/ 4866 h 12975"/>
              <a:gd name="connsiteX6" fmla="*/ 10000 w 10490"/>
              <a:gd name="connsiteY6" fmla="*/ 8095 h 12975"/>
              <a:gd name="connsiteX7" fmla="*/ 8354 w 10490"/>
              <a:gd name="connsiteY7" fmla="*/ 11353 h 12975"/>
              <a:gd name="connsiteX8" fmla="*/ 4857 w 10490"/>
              <a:gd name="connsiteY8" fmla="*/ 12975 h 12975"/>
              <a:gd name="connsiteX9" fmla="*/ 361 w 10490"/>
              <a:gd name="connsiteY9" fmla="*/ 10272 h 12975"/>
              <a:gd name="connsiteX0" fmla="*/ 0 w 10490"/>
              <a:gd name="connsiteY0" fmla="*/ 2398 h 12975"/>
              <a:gd name="connsiteX1" fmla="*/ 1860 w 10490"/>
              <a:gd name="connsiteY1" fmla="*/ 1081 h 12975"/>
              <a:gd name="connsiteX2" fmla="*/ 4357 w 10490"/>
              <a:gd name="connsiteY2" fmla="*/ 0 h 12975"/>
              <a:gd name="connsiteX3" fmla="*/ 7355 w 10490"/>
              <a:gd name="connsiteY3" fmla="*/ 1081 h 12975"/>
              <a:gd name="connsiteX4" fmla="*/ 8921 w 10490"/>
              <a:gd name="connsiteY4" fmla="*/ 2278 h 12975"/>
              <a:gd name="connsiteX5" fmla="*/ 10352 w 10490"/>
              <a:gd name="connsiteY5" fmla="*/ 4866 h 12975"/>
              <a:gd name="connsiteX6" fmla="*/ 10000 w 10490"/>
              <a:gd name="connsiteY6" fmla="*/ 8095 h 12975"/>
              <a:gd name="connsiteX7" fmla="*/ 8354 w 10490"/>
              <a:gd name="connsiteY7" fmla="*/ 11353 h 12975"/>
              <a:gd name="connsiteX8" fmla="*/ 4857 w 10490"/>
              <a:gd name="connsiteY8" fmla="*/ 12975 h 12975"/>
              <a:gd name="connsiteX9" fmla="*/ 2859 w 10490"/>
              <a:gd name="connsiteY9" fmla="*/ 12435 h 12975"/>
              <a:gd name="connsiteX10" fmla="*/ 361 w 10490"/>
              <a:gd name="connsiteY10" fmla="*/ 10272 h 12975"/>
              <a:gd name="connsiteX0" fmla="*/ 0 w 10490"/>
              <a:gd name="connsiteY0" fmla="*/ 2398 h 12975"/>
              <a:gd name="connsiteX1" fmla="*/ 1860 w 10490"/>
              <a:gd name="connsiteY1" fmla="*/ 1081 h 12975"/>
              <a:gd name="connsiteX2" fmla="*/ 4357 w 10490"/>
              <a:gd name="connsiteY2" fmla="*/ 0 h 12975"/>
              <a:gd name="connsiteX3" fmla="*/ 7355 w 10490"/>
              <a:gd name="connsiteY3" fmla="*/ 1081 h 12975"/>
              <a:gd name="connsiteX4" fmla="*/ 8921 w 10490"/>
              <a:gd name="connsiteY4" fmla="*/ 2278 h 12975"/>
              <a:gd name="connsiteX5" fmla="*/ 10352 w 10490"/>
              <a:gd name="connsiteY5" fmla="*/ 4866 h 12975"/>
              <a:gd name="connsiteX6" fmla="*/ 10000 w 10490"/>
              <a:gd name="connsiteY6" fmla="*/ 8095 h 12975"/>
              <a:gd name="connsiteX7" fmla="*/ 8354 w 10490"/>
              <a:gd name="connsiteY7" fmla="*/ 11353 h 12975"/>
              <a:gd name="connsiteX8" fmla="*/ 7355 w 10490"/>
              <a:gd name="connsiteY8" fmla="*/ 12435 h 12975"/>
              <a:gd name="connsiteX9" fmla="*/ 4857 w 10490"/>
              <a:gd name="connsiteY9" fmla="*/ 12975 h 12975"/>
              <a:gd name="connsiteX10" fmla="*/ 2859 w 10490"/>
              <a:gd name="connsiteY10" fmla="*/ 12435 h 12975"/>
              <a:gd name="connsiteX11" fmla="*/ 361 w 10490"/>
              <a:gd name="connsiteY11" fmla="*/ 10272 h 12975"/>
              <a:gd name="connsiteX0" fmla="*/ 0 w 10490"/>
              <a:gd name="connsiteY0" fmla="*/ 2398 h 12975"/>
              <a:gd name="connsiteX1" fmla="*/ 1860 w 10490"/>
              <a:gd name="connsiteY1" fmla="*/ 1081 h 12975"/>
              <a:gd name="connsiteX2" fmla="*/ 4357 w 10490"/>
              <a:gd name="connsiteY2" fmla="*/ 0 h 12975"/>
              <a:gd name="connsiteX3" fmla="*/ 7355 w 10490"/>
              <a:gd name="connsiteY3" fmla="*/ 1081 h 12975"/>
              <a:gd name="connsiteX4" fmla="*/ 8921 w 10490"/>
              <a:gd name="connsiteY4" fmla="*/ 2278 h 12975"/>
              <a:gd name="connsiteX5" fmla="*/ 10352 w 10490"/>
              <a:gd name="connsiteY5" fmla="*/ 4866 h 12975"/>
              <a:gd name="connsiteX6" fmla="*/ 10000 w 10490"/>
              <a:gd name="connsiteY6" fmla="*/ 8095 h 12975"/>
              <a:gd name="connsiteX7" fmla="*/ 9353 w 10490"/>
              <a:gd name="connsiteY7" fmla="*/ 9732 h 12975"/>
              <a:gd name="connsiteX8" fmla="*/ 8354 w 10490"/>
              <a:gd name="connsiteY8" fmla="*/ 11353 h 12975"/>
              <a:gd name="connsiteX9" fmla="*/ 7355 w 10490"/>
              <a:gd name="connsiteY9" fmla="*/ 12435 h 12975"/>
              <a:gd name="connsiteX10" fmla="*/ 4857 w 10490"/>
              <a:gd name="connsiteY10" fmla="*/ 12975 h 12975"/>
              <a:gd name="connsiteX11" fmla="*/ 2859 w 10490"/>
              <a:gd name="connsiteY11" fmla="*/ 12435 h 12975"/>
              <a:gd name="connsiteX12" fmla="*/ 361 w 10490"/>
              <a:gd name="connsiteY12" fmla="*/ 10272 h 12975"/>
              <a:gd name="connsiteX0" fmla="*/ 0 w 10490"/>
              <a:gd name="connsiteY0" fmla="*/ 2398 h 12975"/>
              <a:gd name="connsiteX1" fmla="*/ 1860 w 10490"/>
              <a:gd name="connsiteY1" fmla="*/ 1081 h 12975"/>
              <a:gd name="connsiteX2" fmla="*/ 4357 w 10490"/>
              <a:gd name="connsiteY2" fmla="*/ 0 h 12975"/>
              <a:gd name="connsiteX3" fmla="*/ 7355 w 10490"/>
              <a:gd name="connsiteY3" fmla="*/ 1081 h 12975"/>
              <a:gd name="connsiteX4" fmla="*/ 8921 w 10490"/>
              <a:gd name="connsiteY4" fmla="*/ 2278 h 12975"/>
              <a:gd name="connsiteX5" fmla="*/ 10352 w 10490"/>
              <a:gd name="connsiteY5" fmla="*/ 4866 h 12975"/>
              <a:gd name="connsiteX6" fmla="*/ 10352 w 10490"/>
              <a:gd name="connsiteY6" fmla="*/ 7569 h 12975"/>
              <a:gd name="connsiteX7" fmla="*/ 9353 w 10490"/>
              <a:gd name="connsiteY7" fmla="*/ 9732 h 12975"/>
              <a:gd name="connsiteX8" fmla="*/ 8354 w 10490"/>
              <a:gd name="connsiteY8" fmla="*/ 11353 h 12975"/>
              <a:gd name="connsiteX9" fmla="*/ 7355 w 10490"/>
              <a:gd name="connsiteY9" fmla="*/ 12435 h 12975"/>
              <a:gd name="connsiteX10" fmla="*/ 4857 w 10490"/>
              <a:gd name="connsiteY10" fmla="*/ 12975 h 12975"/>
              <a:gd name="connsiteX11" fmla="*/ 2859 w 10490"/>
              <a:gd name="connsiteY11" fmla="*/ 12435 h 12975"/>
              <a:gd name="connsiteX12" fmla="*/ 361 w 10490"/>
              <a:gd name="connsiteY12" fmla="*/ 10272 h 1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90" h="12975">
                <a:moveTo>
                  <a:pt x="0" y="2398"/>
                </a:moveTo>
                <a:lnTo>
                  <a:pt x="1860" y="1081"/>
                </a:lnTo>
                <a:lnTo>
                  <a:pt x="4357" y="0"/>
                </a:lnTo>
                <a:lnTo>
                  <a:pt x="7355" y="1081"/>
                </a:lnTo>
                <a:lnTo>
                  <a:pt x="8921" y="2278"/>
                </a:lnTo>
                <a:lnTo>
                  <a:pt x="10352" y="4866"/>
                </a:lnTo>
                <a:cubicBezTo>
                  <a:pt x="10490" y="5956"/>
                  <a:pt x="10214" y="6479"/>
                  <a:pt x="10352" y="7569"/>
                </a:cubicBezTo>
                <a:lnTo>
                  <a:pt x="9353" y="9732"/>
                </a:lnTo>
                <a:lnTo>
                  <a:pt x="8354" y="11353"/>
                </a:lnTo>
                <a:lnTo>
                  <a:pt x="7355" y="12435"/>
                </a:lnTo>
                <a:lnTo>
                  <a:pt x="4857" y="12975"/>
                </a:lnTo>
                <a:lnTo>
                  <a:pt x="2859" y="12435"/>
                </a:lnTo>
                <a:lnTo>
                  <a:pt x="361" y="10272"/>
                </a:lnTo>
              </a:path>
            </a:pathLst>
          </a:custGeom>
          <a:noFill/>
          <a:ln w="5715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6516216" y="3645024"/>
            <a:ext cx="936501" cy="720080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</a:t>
            </a:r>
            <a:r>
              <a:rPr lang="en-US" sz="3200" dirty="0" smtClean="0">
                <a:solidFill>
                  <a:srgbClr val="0033CC"/>
                </a:solidFill>
                <a:sym typeface="Symbol" pitchFamily="18" charset="2"/>
              </a:rPr>
              <a:t>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3419872" y="4221088"/>
            <a:ext cx="2665413" cy="325438"/>
          </a:xfrm>
          <a:custGeom>
            <a:avLst/>
            <a:gdLst/>
            <a:ahLst/>
            <a:cxnLst>
              <a:cxn ang="0">
                <a:pos x="1679" y="1"/>
              </a:cxn>
              <a:cxn ang="0">
                <a:pos x="707" y="205"/>
              </a:cxn>
              <a:cxn ang="0">
                <a:pos x="0" y="0"/>
              </a:cxn>
            </a:cxnLst>
            <a:rect l="0" t="0" r="r" b="b"/>
            <a:pathLst>
              <a:path w="1679" h="205">
                <a:moveTo>
                  <a:pt x="1679" y="1"/>
                </a:moveTo>
                <a:lnTo>
                  <a:pt x="707" y="205"/>
                </a:lnTo>
                <a:lnTo>
                  <a:pt x="0" y="0"/>
                </a:lnTo>
              </a:path>
            </a:pathLst>
          </a:custGeom>
          <a:noFill/>
          <a:ln w="57150" cap="flat" cmpd="thinThick">
            <a:solidFill>
              <a:srgbClr val="008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812360" y="3429000"/>
            <a:ext cx="1800200" cy="523220"/>
          </a:xfrm>
          <a:prstGeom prst="rect">
            <a:avLst/>
          </a:prstGeom>
          <a:solidFill>
            <a:schemeClr val="bg1"/>
          </a:solidFill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b="0" dirty="0">
                <a:solidFill>
                  <a:srgbClr val="0033CC"/>
                </a:solidFill>
              </a:rPr>
              <a:t>reasoning</a:t>
            </a:r>
            <a:endParaRPr lang="en-US" sz="2800" b="0" dirty="0">
              <a:solidFill>
                <a:srgbClr val="0033CC"/>
              </a:solidFill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707904" y="2060848"/>
            <a:ext cx="1979612" cy="5847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b="0" dirty="0">
                <a:solidFill>
                  <a:srgbClr val="008000"/>
                </a:solidFill>
              </a:rPr>
              <a:t>modeling</a:t>
            </a:r>
            <a:endParaRPr lang="en-US" sz="3200" b="0" dirty="0">
              <a:solidFill>
                <a:srgbClr val="008000"/>
              </a:solidFill>
            </a:endParaRPr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2915816" y="1700808"/>
            <a:ext cx="5040741" cy="1080091"/>
          </a:xfrm>
          <a:custGeom>
            <a:avLst/>
            <a:gdLst>
              <a:gd name="connsiteX0" fmla="*/ 0 w 10146"/>
              <a:gd name="connsiteY0" fmla="*/ 9766 h 13636"/>
              <a:gd name="connsiteX1" fmla="*/ 2420 w 10146"/>
              <a:gd name="connsiteY1" fmla="*/ 2020 h 13636"/>
              <a:gd name="connsiteX2" fmla="*/ 4586 w 10146"/>
              <a:gd name="connsiteY2" fmla="*/ 0 h 13636"/>
              <a:gd name="connsiteX3" fmla="*/ 6211 w 10146"/>
              <a:gd name="connsiteY3" fmla="*/ 317 h 13636"/>
              <a:gd name="connsiteX4" fmla="*/ 8006 w 10146"/>
              <a:gd name="connsiteY4" fmla="*/ 2738 h 13636"/>
              <a:gd name="connsiteX5" fmla="*/ 10146 w 10146"/>
              <a:gd name="connsiteY5" fmla="*/ 13636 h 13636"/>
              <a:gd name="connsiteX0" fmla="*/ 0 w 10146"/>
              <a:gd name="connsiteY0" fmla="*/ 9766 h 13636"/>
              <a:gd name="connsiteX1" fmla="*/ 2420 w 10146"/>
              <a:gd name="connsiteY1" fmla="*/ 2020 h 13636"/>
              <a:gd name="connsiteX2" fmla="*/ 4586 w 10146"/>
              <a:gd name="connsiteY2" fmla="*/ 0 h 13636"/>
              <a:gd name="connsiteX3" fmla="*/ 6211 w 10146"/>
              <a:gd name="connsiteY3" fmla="*/ 317 h 13636"/>
              <a:gd name="connsiteX4" fmla="*/ 8006 w 10146"/>
              <a:gd name="connsiteY4" fmla="*/ 2738 h 13636"/>
              <a:gd name="connsiteX5" fmla="*/ 9421 w 10146"/>
              <a:gd name="connsiteY5" fmla="*/ 7273 h 13636"/>
              <a:gd name="connsiteX6" fmla="*/ 10146 w 10146"/>
              <a:gd name="connsiteY6" fmla="*/ 13636 h 13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6" h="13636">
                <a:moveTo>
                  <a:pt x="0" y="9766"/>
                </a:moveTo>
                <a:lnTo>
                  <a:pt x="2420" y="2020"/>
                </a:lnTo>
                <a:lnTo>
                  <a:pt x="4586" y="0"/>
                </a:lnTo>
                <a:lnTo>
                  <a:pt x="6211" y="317"/>
                </a:lnTo>
                <a:lnTo>
                  <a:pt x="8006" y="2738"/>
                </a:lnTo>
                <a:lnTo>
                  <a:pt x="9421" y="7273"/>
                </a:lnTo>
                <a:cubicBezTo>
                  <a:pt x="9663" y="9394"/>
                  <a:pt x="9904" y="11515"/>
                  <a:pt x="10146" y="13636"/>
                </a:cubicBezTo>
              </a:path>
            </a:pathLst>
          </a:custGeom>
          <a:noFill/>
          <a:ln w="38100" cap="flat" cmpd="thinThick">
            <a:solidFill>
              <a:schemeClr val="hlink"/>
            </a:solidFill>
            <a:prstDash val="sysDot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635896" y="4653136"/>
            <a:ext cx="2592288" cy="5847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dirty="0" smtClean="0">
                <a:solidFill>
                  <a:srgbClr val="008000"/>
                </a:solidFill>
              </a:rPr>
              <a:t>interpretation</a:t>
            </a:r>
            <a:endParaRPr lang="en-US" sz="3200" b="0" dirty="0">
              <a:solidFill>
                <a:srgbClr val="008000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-108520" y="1340768"/>
            <a:ext cx="3923928" cy="3888432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/>
              <a:t>World</a:t>
            </a:r>
            <a:endParaRPr lang="en-US" sz="54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EDBE4-A2AB-4B4A-A732-2EF727253A81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1" grpId="0" animBg="1"/>
      <p:bldP spid="26633" grpId="0" animBg="1"/>
      <p:bldP spid="26632" grpId="0" animBg="1"/>
      <p:bldP spid="26634" grpId="0" animBg="1"/>
      <p:bldP spid="26635" grpId="0" animBg="1"/>
      <p:bldP spid="26636" grpId="0"/>
      <p:bldP spid="26638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CA" dirty="0"/>
              <a:t>Modeling of </a:t>
            </a:r>
            <a:r>
              <a:rPr lang="en-CA" dirty="0" smtClean="0"/>
              <a:t>modeling: </a:t>
            </a:r>
            <a:r>
              <a:rPr lang="en-CA" dirty="0" err="1" smtClean="0"/>
              <a:t>Comp.Sci</a:t>
            </a:r>
            <a:endParaRPr lang="en-US" dirty="0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0" y="1268760"/>
            <a:ext cx="3923928" cy="3888432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/>
              <a:t>World</a:t>
            </a:r>
            <a:endParaRPr lang="en-US" sz="5400" dirty="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004048" y="2204864"/>
            <a:ext cx="1296144" cy="648741"/>
          </a:xfrm>
          <a:prstGeom prst="rect">
            <a:avLst/>
          </a:prstGeom>
          <a:solidFill>
            <a:schemeClr val="bg1">
              <a:alpha val="44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sz="3200" dirty="0"/>
              <a:t>Model</a:t>
            </a:r>
            <a:endParaRPr lang="en-US" sz="3200" dirty="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3419872" y="2636912"/>
            <a:ext cx="1368152" cy="432048"/>
          </a:xfrm>
          <a:prstGeom prst="line">
            <a:avLst/>
          </a:prstGeom>
          <a:noFill/>
          <a:ln w="57150" cmpd="thinThick">
            <a:solidFill>
              <a:srgbClr val="0080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 rot="20008527">
            <a:off x="6411152" y="1524191"/>
            <a:ext cx="1610532" cy="1714708"/>
          </a:xfrm>
          <a:custGeom>
            <a:avLst/>
            <a:gdLst>
              <a:gd name="connsiteX0" fmla="*/ 0 w 10684"/>
              <a:gd name="connsiteY0" fmla="*/ 1830 h 10000"/>
              <a:gd name="connsiteX1" fmla="*/ 4891 w 10684"/>
              <a:gd name="connsiteY1" fmla="*/ 0 h 10000"/>
              <a:gd name="connsiteX2" fmla="*/ 9605 w 10684"/>
              <a:gd name="connsiteY2" fmla="*/ 1275 h 10000"/>
              <a:gd name="connsiteX3" fmla="*/ 10684 w 10684"/>
              <a:gd name="connsiteY3" fmla="*/ 7092 h 10000"/>
              <a:gd name="connsiteX4" fmla="*/ 7347 w 10684"/>
              <a:gd name="connsiteY4" fmla="*/ 10000 h 10000"/>
              <a:gd name="connsiteX5" fmla="*/ 2832 w 10684"/>
              <a:gd name="connsiteY5" fmla="*/ 9535 h 10000"/>
              <a:gd name="connsiteX0" fmla="*/ 0 w 10684"/>
              <a:gd name="connsiteY0" fmla="*/ 2641 h 10811"/>
              <a:gd name="connsiteX1" fmla="*/ 3126 w 10684"/>
              <a:gd name="connsiteY1" fmla="*/ 0 h 10811"/>
              <a:gd name="connsiteX2" fmla="*/ 9605 w 10684"/>
              <a:gd name="connsiteY2" fmla="*/ 2086 h 10811"/>
              <a:gd name="connsiteX3" fmla="*/ 10684 w 10684"/>
              <a:gd name="connsiteY3" fmla="*/ 7903 h 10811"/>
              <a:gd name="connsiteX4" fmla="*/ 7347 w 10684"/>
              <a:gd name="connsiteY4" fmla="*/ 10811 h 10811"/>
              <a:gd name="connsiteX5" fmla="*/ 2832 w 10684"/>
              <a:gd name="connsiteY5" fmla="*/ 10346 h 10811"/>
              <a:gd name="connsiteX0" fmla="*/ 0 w 10684"/>
              <a:gd name="connsiteY0" fmla="*/ 2641 h 10811"/>
              <a:gd name="connsiteX1" fmla="*/ 3126 w 10684"/>
              <a:gd name="connsiteY1" fmla="*/ 0 h 10811"/>
              <a:gd name="connsiteX2" fmla="*/ 9605 w 10684"/>
              <a:gd name="connsiteY2" fmla="*/ 2086 h 10811"/>
              <a:gd name="connsiteX3" fmla="*/ 10684 w 10684"/>
              <a:gd name="connsiteY3" fmla="*/ 7903 h 10811"/>
              <a:gd name="connsiteX4" fmla="*/ 7347 w 10684"/>
              <a:gd name="connsiteY4" fmla="*/ 10811 h 10811"/>
              <a:gd name="connsiteX5" fmla="*/ 2832 w 10684"/>
              <a:gd name="connsiteY5" fmla="*/ 10346 h 10811"/>
              <a:gd name="connsiteX0" fmla="*/ 0 w 10684"/>
              <a:gd name="connsiteY0" fmla="*/ 2641 h 10811"/>
              <a:gd name="connsiteX1" fmla="*/ 3126 w 10684"/>
              <a:gd name="connsiteY1" fmla="*/ 0 h 10811"/>
              <a:gd name="connsiteX2" fmla="*/ 9605 w 10684"/>
              <a:gd name="connsiteY2" fmla="*/ 2086 h 10811"/>
              <a:gd name="connsiteX3" fmla="*/ 8715 w 10684"/>
              <a:gd name="connsiteY3" fmla="*/ 5072 h 10811"/>
              <a:gd name="connsiteX4" fmla="*/ 10684 w 10684"/>
              <a:gd name="connsiteY4" fmla="*/ 7903 h 10811"/>
              <a:gd name="connsiteX5" fmla="*/ 7347 w 10684"/>
              <a:gd name="connsiteY5" fmla="*/ 10811 h 10811"/>
              <a:gd name="connsiteX6" fmla="*/ 2832 w 10684"/>
              <a:gd name="connsiteY6" fmla="*/ 10346 h 10811"/>
              <a:gd name="connsiteX0" fmla="*/ 0 w 10684"/>
              <a:gd name="connsiteY0" fmla="*/ 2641 h 10811"/>
              <a:gd name="connsiteX1" fmla="*/ 3126 w 10684"/>
              <a:gd name="connsiteY1" fmla="*/ 0 h 10811"/>
              <a:gd name="connsiteX2" fmla="*/ 9605 w 10684"/>
              <a:gd name="connsiteY2" fmla="*/ 2086 h 10811"/>
              <a:gd name="connsiteX3" fmla="*/ 8715 w 10684"/>
              <a:gd name="connsiteY3" fmla="*/ 5072 h 10811"/>
              <a:gd name="connsiteX4" fmla="*/ 10684 w 10684"/>
              <a:gd name="connsiteY4" fmla="*/ 7903 h 10811"/>
              <a:gd name="connsiteX5" fmla="*/ 6260 w 10684"/>
              <a:gd name="connsiteY5" fmla="*/ 8525 h 10811"/>
              <a:gd name="connsiteX6" fmla="*/ 7347 w 10684"/>
              <a:gd name="connsiteY6" fmla="*/ 10811 h 10811"/>
              <a:gd name="connsiteX7" fmla="*/ 2832 w 10684"/>
              <a:gd name="connsiteY7" fmla="*/ 10346 h 10811"/>
              <a:gd name="connsiteX0" fmla="*/ 0 w 10684"/>
              <a:gd name="connsiteY0" fmla="*/ 2641 h 10811"/>
              <a:gd name="connsiteX1" fmla="*/ 2458 w 10684"/>
              <a:gd name="connsiteY1" fmla="*/ 2234 h 10811"/>
              <a:gd name="connsiteX2" fmla="*/ 3126 w 10684"/>
              <a:gd name="connsiteY2" fmla="*/ 0 h 10811"/>
              <a:gd name="connsiteX3" fmla="*/ 9605 w 10684"/>
              <a:gd name="connsiteY3" fmla="*/ 2086 h 10811"/>
              <a:gd name="connsiteX4" fmla="*/ 8715 w 10684"/>
              <a:gd name="connsiteY4" fmla="*/ 5072 h 10811"/>
              <a:gd name="connsiteX5" fmla="*/ 10684 w 10684"/>
              <a:gd name="connsiteY5" fmla="*/ 7903 h 10811"/>
              <a:gd name="connsiteX6" fmla="*/ 6260 w 10684"/>
              <a:gd name="connsiteY6" fmla="*/ 8525 h 10811"/>
              <a:gd name="connsiteX7" fmla="*/ 7347 w 10684"/>
              <a:gd name="connsiteY7" fmla="*/ 10811 h 10811"/>
              <a:gd name="connsiteX8" fmla="*/ 2832 w 10684"/>
              <a:gd name="connsiteY8" fmla="*/ 10346 h 10811"/>
              <a:gd name="connsiteX0" fmla="*/ 0 w 10684"/>
              <a:gd name="connsiteY0" fmla="*/ 2641 h 10811"/>
              <a:gd name="connsiteX1" fmla="*/ 2458 w 10684"/>
              <a:gd name="connsiteY1" fmla="*/ 2234 h 10811"/>
              <a:gd name="connsiteX2" fmla="*/ 3126 w 10684"/>
              <a:gd name="connsiteY2" fmla="*/ 0 h 10811"/>
              <a:gd name="connsiteX3" fmla="*/ 8267 w 10684"/>
              <a:gd name="connsiteY3" fmla="*/ 2839 h 10811"/>
              <a:gd name="connsiteX4" fmla="*/ 8715 w 10684"/>
              <a:gd name="connsiteY4" fmla="*/ 5072 h 10811"/>
              <a:gd name="connsiteX5" fmla="*/ 10684 w 10684"/>
              <a:gd name="connsiteY5" fmla="*/ 7903 h 10811"/>
              <a:gd name="connsiteX6" fmla="*/ 6260 w 10684"/>
              <a:gd name="connsiteY6" fmla="*/ 8525 h 10811"/>
              <a:gd name="connsiteX7" fmla="*/ 7347 w 10684"/>
              <a:gd name="connsiteY7" fmla="*/ 10811 h 10811"/>
              <a:gd name="connsiteX8" fmla="*/ 2832 w 10684"/>
              <a:gd name="connsiteY8" fmla="*/ 10346 h 10811"/>
              <a:gd name="connsiteX0" fmla="*/ 0 w 11173"/>
              <a:gd name="connsiteY0" fmla="*/ 2641 h 10811"/>
              <a:gd name="connsiteX1" fmla="*/ 2458 w 11173"/>
              <a:gd name="connsiteY1" fmla="*/ 2234 h 10811"/>
              <a:gd name="connsiteX2" fmla="*/ 3126 w 11173"/>
              <a:gd name="connsiteY2" fmla="*/ 0 h 10811"/>
              <a:gd name="connsiteX3" fmla="*/ 8267 w 11173"/>
              <a:gd name="connsiteY3" fmla="*/ 2839 h 10811"/>
              <a:gd name="connsiteX4" fmla="*/ 11173 w 11173"/>
              <a:gd name="connsiteY4" fmla="*/ 5680 h 10811"/>
              <a:gd name="connsiteX5" fmla="*/ 10684 w 11173"/>
              <a:gd name="connsiteY5" fmla="*/ 7903 h 10811"/>
              <a:gd name="connsiteX6" fmla="*/ 6260 w 11173"/>
              <a:gd name="connsiteY6" fmla="*/ 8525 h 10811"/>
              <a:gd name="connsiteX7" fmla="*/ 7347 w 11173"/>
              <a:gd name="connsiteY7" fmla="*/ 10811 h 10811"/>
              <a:gd name="connsiteX8" fmla="*/ 2832 w 11173"/>
              <a:gd name="connsiteY8" fmla="*/ 10346 h 10811"/>
              <a:gd name="connsiteX0" fmla="*/ 0 w 11173"/>
              <a:gd name="connsiteY0" fmla="*/ 2641 h 10811"/>
              <a:gd name="connsiteX1" fmla="*/ 2458 w 11173"/>
              <a:gd name="connsiteY1" fmla="*/ 2234 h 10811"/>
              <a:gd name="connsiteX2" fmla="*/ 3126 w 11173"/>
              <a:gd name="connsiteY2" fmla="*/ 0 h 10811"/>
              <a:gd name="connsiteX3" fmla="*/ 8267 w 11173"/>
              <a:gd name="connsiteY3" fmla="*/ 2839 h 10811"/>
              <a:gd name="connsiteX4" fmla="*/ 11173 w 11173"/>
              <a:gd name="connsiteY4" fmla="*/ 5680 h 10811"/>
              <a:gd name="connsiteX5" fmla="*/ 10684 w 11173"/>
              <a:gd name="connsiteY5" fmla="*/ 7903 h 10811"/>
              <a:gd name="connsiteX6" fmla="*/ 7153 w 11173"/>
              <a:gd name="connsiteY6" fmla="*/ 6901 h 10811"/>
              <a:gd name="connsiteX7" fmla="*/ 6260 w 11173"/>
              <a:gd name="connsiteY7" fmla="*/ 8525 h 10811"/>
              <a:gd name="connsiteX8" fmla="*/ 7347 w 11173"/>
              <a:gd name="connsiteY8" fmla="*/ 10811 h 10811"/>
              <a:gd name="connsiteX9" fmla="*/ 2832 w 11173"/>
              <a:gd name="connsiteY9" fmla="*/ 10346 h 10811"/>
              <a:gd name="connsiteX0" fmla="*/ 0 w 11173"/>
              <a:gd name="connsiteY0" fmla="*/ 2641 h 10811"/>
              <a:gd name="connsiteX1" fmla="*/ 2458 w 11173"/>
              <a:gd name="connsiteY1" fmla="*/ 2234 h 10811"/>
              <a:gd name="connsiteX2" fmla="*/ 3126 w 11173"/>
              <a:gd name="connsiteY2" fmla="*/ 0 h 10811"/>
              <a:gd name="connsiteX3" fmla="*/ 8267 w 11173"/>
              <a:gd name="connsiteY3" fmla="*/ 2839 h 10811"/>
              <a:gd name="connsiteX4" fmla="*/ 9385 w 11173"/>
              <a:gd name="connsiteY4" fmla="*/ 4869 h 10811"/>
              <a:gd name="connsiteX5" fmla="*/ 11173 w 11173"/>
              <a:gd name="connsiteY5" fmla="*/ 5680 h 10811"/>
              <a:gd name="connsiteX6" fmla="*/ 10684 w 11173"/>
              <a:gd name="connsiteY6" fmla="*/ 7903 h 10811"/>
              <a:gd name="connsiteX7" fmla="*/ 7153 w 11173"/>
              <a:gd name="connsiteY7" fmla="*/ 6901 h 10811"/>
              <a:gd name="connsiteX8" fmla="*/ 6260 w 11173"/>
              <a:gd name="connsiteY8" fmla="*/ 8525 h 10811"/>
              <a:gd name="connsiteX9" fmla="*/ 7347 w 11173"/>
              <a:gd name="connsiteY9" fmla="*/ 10811 h 10811"/>
              <a:gd name="connsiteX10" fmla="*/ 2832 w 11173"/>
              <a:gd name="connsiteY10" fmla="*/ 10346 h 10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73" h="10811">
                <a:moveTo>
                  <a:pt x="0" y="2641"/>
                </a:moveTo>
                <a:lnTo>
                  <a:pt x="2458" y="2234"/>
                </a:lnTo>
                <a:lnTo>
                  <a:pt x="3126" y="0"/>
                </a:lnTo>
                <a:cubicBezTo>
                  <a:pt x="7159" y="3482"/>
                  <a:pt x="6107" y="2144"/>
                  <a:pt x="8267" y="2839"/>
                </a:cubicBezTo>
                <a:cubicBezTo>
                  <a:pt x="9431" y="3599"/>
                  <a:pt x="8901" y="4395"/>
                  <a:pt x="9385" y="4869"/>
                </a:cubicBezTo>
                <a:cubicBezTo>
                  <a:pt x="9869" y="5343"/>
                  <a:pt x="11078" y="5123"/>
                  <a:pt x="11173" y="5680"/>
                </a:cubicBezTo>
                <a:lnTo>
                  <a:pt x="10684" y="7903"/>
                </a:lnTo>
                <a:lnTo>
                  <a:pt x="7153" y="6901"/>
                </a:lnTo>
                <a:lnTo>
                  <a:pt x="6260" y="8525"/>
                </a:lnTo>
                <a:lnTo>
                  <a:pt x="7347" y="10811"/>
                </a:lnTo>
                <a:lnTo>
                  <a:pt x="2832" y="10346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2987825" y="4293096"/>
            <a:ext cx="2376264" cy="325438"/>
          </a:xfrm>
          <a:custGeom>
            <a:avLst/>
            <a:gdLst/>
            <a:ahLst/>
            <a:cxnLst>
              <a:cxn ang="0">
                <a:pos x="1679" y="1"/>
              </a:cxn>
              <a:cxn ang="0">
                <a:pos x="707" y="205"/>
              </a:cxn>
              <a:cxn ang="0">
                <a:pos x="0" y="0"/>
              </a:cxn>
            </a:cxnLst>
            <a:rect l="0" t="0" r="r" b="b"/>
            <a:pathLst>
              <a:path w="1679" h="205">
                <a:moveTo>
                  <a:pt x="1679" y="1"/>
                </a:moveTo>
                <a:lnTo>
                  <a:pt x="707" y="205"/>
                </a:lnTo>
                <a:lnTo>
                  <a:pt x="0" y="0"/>
                </a:lnTo>
              </a:path>
            </a:pathLst>
          </a:custGeom>
          <a:noFill/>
          <a:ln w="57150" cap="flat" cmpd="thinThick">
            <a:solidFill>
              <a:srgbClr val="008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419872" y="1154366"/>
            <a:ext cx="2088232" cy="87395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/>
              <a:t>deep abstraction</a:t>
            </a:r>
            <a:endParaRPr lang="en-US" sz="3200" b="0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419872" y="4941168"/>
            <a:ext cx="2592288" cy="5847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dirty="0" smtClean="0">
                <a:solidFill>
                  <a:srgbClr val="008000"/>
                </a:solidFill>
              </a:rPr>
              <a:t>interpretation</a:t>
            </a:r>
            <a:endParaRPr lang="en-US" sz="3200" b="0" dirty="0">
              <a:solidFill>
                <a:srgbClr val="008000"/>
              </a:solidFill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5220072" y="2852936"/>
            <a:ext cx="2160240" cy="1872208"/>
          </a:xfrm>
          <a:prstGeom prst="hex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sym typeface="Symbol"/>
              </a:rPr>
              <a:t>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516216" y="1052736"/>
            <a:ext cx="2088232" cy="87395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deep reasoning</a:t>
            </a:r>
            <a:endParaRPr lang="en-US" sz="320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1843430" cy="18196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FB846-EF7A-4C3A-823E-8305B2CF222A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CA" dirty="0"/>
              <a:t>Modeling of </a:t>
            </a:r>
            <a:r>
              <a:rPr lang="en-CA" dirty="0" smtClean="0"/>
              <a:t>modeling: Engineering</a:t>
            </a:r>
            <a:endParaRPr lang="en-US" dirty="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3491880" y="2204864"/>
            <a:ext cx="1152128" cy="0"/>
          </a:xfrm>
          <a:prstGeom prst="line">
            <a:avLst/>
          </a:prstGeom>
          <a:noFill/>
          <a:ln w="57150" cmpd="thinThick">
            <a:solidFill>
              <a:srgbClr val="0080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7164288" y="2492896"/>
            <a:ext cx="1441450" cy="1331912"/>
          </a:xfrm>
          <a:custGeom>
            <a:avLst/>
            <a:gdLst/>
            <a:ahLst/>
            <a:cxnLst>
              <a:cxn ang="0">
                <a:pos x="0" y="117"/>
              </a:cxn>
              <a:cxn ang="0">
                <a:pos x="382" y="0"/>
              </a:cxn>
              <a:cxn ang="0">
                <a:pos x="810" y="107"/>
              </a:cxn>
              <a:cxn ang="0">
                <a:pos x="908" y="595"/>
              </a:cxn>
              <a:cxn ang="0">
                <a:pos x="605" y="839"/>
              </a:cxn>
              <a:cxn ang="0">
                <a:pos x="195" y="800"/>
              </a:cxn>
            </a:cxnLst>
            <a:rect l="0" t="0" r="r" b="b"/>
            <a:pathLst>
              <a:path w="908" h="839">
                <a:moveTo>
                  <a:pt x="0" y="117"/>
                </a:moveTo>
                <a:lnTo>
                  <a:pt x="382" y="0"/>
                </a:lnTo>
                <a:lnTo>
                  <a:pt x="810" y="107"/>
                </a:lnTo>
                <a:lnTo>
                  <a:pt x="908" y="595"/>
                </a:lnTo>
                <a:lnTo>
                  <a:pt x="605" y="839"/>
                </a:lnTo>
                <a:lnTo>
                  <a:pt x="195" y="800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932040" y="4005064"/>
            <a:ext cx="1584176" cy="576064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r>
              <a:rPr lang="en-US" sz="4800" dirty="0" smtClean="0">
                <a:solidFill>
                  <a:srgbClr val="0033CC"/>
                </a:solidFill>
                <a:sym typeface="Symbol" pitchFamily="18" charset="2"/>
              </a:rPr>
              <a:t>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2987825" y="4293096"/>
            <a:ext cx="2016224" cy="325438"/>
          </a:xfrm>
          <a:custGeom>
            <a:avLst/>
            <a:gdLst/>
            <a:ahLst/>
            <a:cxnLst>
              <a:cxn ang="0">
                <a:pos x="1679" y="1"/>
              </a:cxn>
              <a:cxn ang="0">
                <a:pos x="707" y="205"/>
              </a:cxn>
              <a:cxn ang="0">
                <a:pos x="0" y="0"/>
              </a:cxn>
            </a:cxnLst>
            <a:rect l="0" t="0" r="r" b="b"/>
            <a:pathLst>
              <a:path w="1679" h="205">
                <a:moveTo>
                  <a:pt x="1679" y="1"/>
                </a:moveTo>
                <a:lnTo>
                  <a:pt x="707" y="205"/>
                </a:lnTo>
                <a:lnTo>
                  <a:pt x="0" y="0"/>
                </a:lnTo>
              </a:path>
            </a:pathLst>
          </a:custGeom>
          <a:noFill/>
          <a:ln w="57150" cap="flat" cmpd="thinThick">
            <a:solidFill>
              <a:srgbClr val="008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43808" y="4797152"/>
            <a:ext cx="2592288" cy="5847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dirty="0" smtClean="0">
                <a:solidFill>
                  <a:srgbClr val="008000"/>
                </a:solidFill>
              </a:rPr>
              <a:t>interpretation</a:t>
            </a:r>
            <a:endParaRPr lang="en-US" sz="3200" b="0" dirty="0">
              <a:solidFill>
                <a:srgbClr val="008000"/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4355976" y="1700808"/>
            <a:ext cx="2736304" cy="230425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0" y="908720"/>
            <a:ext cx="3923928" cy="3888432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/>
              <a:t>World</a:t>
            </a:r>
            <a:endParaRPr lang="en-US" sz="5400" dirty="0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843808" y="980728"/>
            <a:ext cx="2088232" cy="87395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/>
              <a:t>shallow abstraction</a:t>
            </a:r>
            <a:endParaRPr lang="en-US" sz="3200" b="0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732240" y="1490875"/>
            <a:ext cx="2088232" cy="861774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shallow reasoning</a:t>
            </a:r>
            <a:endParaRPr lang="en-US" sz="320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1368152" cy="1296144"/>
          </a:xfrm>
          <a:prstGeom prst="rect">
            <a:avLst/>
          </a:prstGeom>
          <a:noFill/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8F15-0907-4974-91B5-F2FA30E512BC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45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274638"/>
            <a:ext cx="8229600" cy="5851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Modeling in Science vs. in Engineering</a:t>
            </a:r>
            <a:endParaRPr lang="en-US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sz="2800" b="1" dirty="0"/>
              <a:t>Ordinary math structures: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 few sorts, few relations, few operations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 simple </a:t>
            </a:r>
            <a:r>
              <a:rPr lang="en-CA" sz="2800" dirty="0" smtClean="0"/>
              <a:t>carrier </a:t>
            </a:r>
            <a:r>
              <a:rPr lang="en-CA" sz="2800" dirty="0"/>
              <a:t>structures </a:t>
            </a:r>
            <a:r>
              <a:rPr lang="en-CA" sz="2800" dirty="0" smtClean="0"/>
              <a:t>but </a:t>
            </a:r>
            <a:r>
              <a:rPr lang="en-CA" sz="2800" dirty="0"/>
              <a:t>complex formulas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 </a:t>
            </a:r>
            <a:r>
              <a:rPr lang="en-CA" sz="2800" dirty="0" smtClean="0"/>
              <a:t>          </a:t>
            </a:r>
            <a:r>
              <a:rPr lang="en-CA" sz="2800" b="1" i="1" dirty="0" smtClean="0">
                <a:solidFill>
                  <a:srgbClr val="0070C0"/>
                </a:solidFill>
              </a:rPr>
              <a:t>D</a:t>
            </a:r>
            <a:r>
              <a:rPr lang="en-CA" sz="2800" b="1" i="1" dirty="0" smtClean="0">
                <a:solidFill>
                  <a:schemeClr val="hlink"/>
                </a:solidFill>
              </a:rPr>
              <a:t>ifficult </a:t>
            </a:r>
            <a:r>
              <a:rPr lang="en-CA" sz="2800" b="1" i="1" dirty="0">
                <a:solidFill>
                  <a:schemeClr val="hlink"/>
                </a:solidFill>
              </a:rPr>
              <a:t>theorems from simple axioms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b="1" dirty="0"/>
              <a:t>SE structures: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</a:t>
            </a:r>
            <a:r>
              <a:rPr lang="en-CA" sz="2800" dirty="0" smtClean="0"/>
              <a:t>hundreds </a:t>
            </a:r>
            <a:r>
              <a:rPr lang="en-CA" sz="2800" dirty="0"/>
              <a:t>of sorts, </a:t>
            </a:r>
            <a:r>
              <a:rPr lang="en-CA" sz="2800" dirty="0" err="1"/>
              <a:t>rels</a:t>
            </a:r>
            <a:r>
              <a:rPr lang="en-CA" sz="2800" dirty="0"/>
              <a:t>, operations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 complex </a:t>
            </a:r>
            <a:r>
              <a:rPr lang="en-CA" sz="2800" dirty="0" smtClean="0"/>
              <a:t> carrier </a:t>
            </a:r>
            <a:r>
              <a:rPr lang="en-CA" sz="2800" dirty="0"/>
              <a:t>structures </a:t>
            </a:r>
            <a:r>
              <a:rPr lang="en-CA" sz="2800" dirty="0" smtClean="0"/>
              <a:t> but </a:t>
            </a:r>
            <a:r>
              <a:rPr lang="en-CA" sz="2800" dirty="0"/>
              <a:t>simple formulas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sz="2800" dirty="0"/>
              <a:t>    </a:t>
            </a:r>
            <a:r>
              <a:rPr lang="en-CA" sz="2800" dirty="0" smtClean="0"/>
              <a:t>         </a:t>
            </a:r>
            <a:r>
              <a:rPr lang="en-CA" b="1" i="1" dirty="0" smtClean="0">
                <a:solidFill>
                  <a:schemeClr val="hlink"/>
                </a:solidFill>
              </a:rPr>
              <a:t>Simple </a:t>
            </a:r>
            <a:r>
              <a:rPr lang="en-CA" b="1" i="1" dirty="0">
                <a:solidFill>
                  <a:schemeClr val="hlink"/>
                </a:solidFill>
              </a:rPr>
              <a:t>theorems from difficult axioms</a:t>
            </a:r>
            <a:endParaRPr lang="en-US" sz="28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22F3-32D7-4092-A8BC-811C8DD5C884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732240" y="3861048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sz="1400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CA" dirty="0"/>
              <a:t>Modeling of </a:t>
            </a:r>
            <a:r>
              <a:rPr lang="en-CA" dirty="0" smtClean="0"/>
              <a:t>modeling: Engineering</a:t>
            </a:r>
            <a:endParaRPr lang="en-US" dirty="0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3347864" y="3060249"/>
            <a:ext cx="1152128" cy="0"/>
          </a:xfrm>
          <a:prstGeom prst="line">
            <a:avLst/>
          </a:prstGeom>
          <a:noFill/>
          <a:ln w="57150" cmpd="thinThick">
            <a:solidFill>
              <a:srgbClr val="0080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6948264" y="2852909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6444208" y="4725144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2987825" y="5148481"/>
            <a:ext cx="2016224" cy="325438"/>
          </a:xfrm>
          <a:custGeom>
            <a:avLst/>
            <a:gdLst/>
            <a:ahLst/>
            <a:cxnLst>
              <a:cxn ang="0">
                <a:pos x="1679" y="1"/>
              </a:cxn>
              <a:cxn ang="0">
                <a:pos x="707" y="205"/>
              </a:cxn>
              <a:cxn ang="0">
                <a:pos x="0" y="0"/>
              </a:cxn>
            </a:cxnLst>
            <a:rect l="0" t="0" r="r" b="b"/>
            <a:pathLst>
              <a:path w="1679" h="205">
                <a:moveTo>
                  <a:pt x="1679" y="1"/>
                </a:moveTo>
                <a:lnTo>
                  <a:pt x="707" y="205"/>
                </a:lnTo>
                <a:lnTo>
                  <a:pt x="0" y="0"/>
                </a:lnTo>
              </a:path>
            </a:pathLst>
          </a:custGeom>
          <a:noFill/>
          <a:ln w="57150" cap="flat" cmpd="thinThick">
            <a:solidFill>
              <a:srgbClr val="008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372200" y="1268760"/>
            <a:ext cx="2232248" cy="95410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b="0" dirty="0" smtClean="0">
                <a:solidFill>
                  <a:srgbClr val="0033CC"/>
                </a:solidFill>
              </a:rPr>
              <a:t>1001 shallow reasoning</a:t>
            </a:r>
            <a:endParaRPr lang="en-US" sz="2800" b="0" dirty="0">
              <a:solidFill>
                <a:srgbClr val="0033CC"/>
              </a:solidFill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43808" y="5652537"/>
            <a:ext cx="2592288" cy="5847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3200" dirty="0" smtClean="0">
                <a:solidFill>
                  <a:srgbClr val="008000"/>
                </a:solidFill>
              </a:rPr>
              <a:t>interpretation</a:t>
            </a:r>
            <a:endParaRPr lang="en-US" sz="3200" b="0" dirty="0">
              <a:solidFill>
                <a:srgbClr val="008000"/>
              </a:solidFill>
            </a:endParaRPr>
          </a:p>
        </p:txBody>
      </p:sp>
      <p:sp>
        <p:nvSpPr>
          <p:cNvPr id="14" name="Hexagon 13"/>
          <p:cNvSpPr/>
          <p:nvPr/>
        </p:nvSpPr>
        <p:spPr>
          <a:xfrm>
            <a:off x="4355976" y="2556193"/>
            <a:ext cx="2736304" cy="230425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4788024" y="2700209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6136" y="2700209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4008" y="3564305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/>
          <p:cNvSpPr/>
          <p:nvPr/>
        </p:nvSpPr>
        <p:spPr>
          <a:xfrm>
            <a:off x="5580112" y="3564305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28184" y="3348281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48064" y="3780329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/>
          <p:nvPr/>
        </p:nvSpPr>
        <p:spPr>
          <a:xfrm>
            <a:off x="5292080" y="3060249"/>
            <a:ext cx="720080" cy="648072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868144" y="4068361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076056" y="4284385"/>
            <a:ext cx="64807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5364088" y="2772217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2009975">
            <a:off x="6127771" y="3227564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2009975">
            <a:off x="4831626" y="4091662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9874465">
            <a:off x="6198820" y="386649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20687347">
            <a:off x="5682338" y="433601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2009975">
            <a:off x="4975643" y="3371581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 rot="10106426">
            <a:off x="5460573" y="3244633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0106426">
            <a:off x="5388565" y="3676679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0" y="2124145"/>
            <a:ext cx="3923928" cy="3888432"/>
          </a:xfrm>
          <a:prstGeom prst="irregularSeal2">
            <a:avLst/>
          </a:prstGeom>
          <a:solidFill>
            <a:srgbClr val="92D050">
              <a:alpha val="63000"/>
            </a:srgbClr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9A46"/>
            </a:outerShdw>
          </a:effectLst>
        </p:spPr>
        <p:txBody>
          <a:bodyPr wrap="none" anchor="ctr"/>
          <a:lstStyle/>
          <a:p>
            <a:r>
              <a:rPr lang="en-CA" sz="5400" dirty="0"/>
              <a:t>World</a:t>
            </a:r>
            <a:endParaRPr lang="en-US" sz="5400" dirty="0"/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2771800" y="1340768"/>
            <a:ext cx="2952328" cy="87395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/>
              <a:t>shallow abstraction</a:t>
            </a:r>
            <a:endParaRPr lang="en-US" sz="3200" b="0" dirty="0"/>
          </a:p>
        </p:txBody>
      </p:sp>
      <p:pic>
        <p:nvPicPr>
          <p:cNvPr id="3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149080"/>
            <a:ext cx="1368152" cy="1296144"/>
          </a:xfrm>
          <a:prstGeom prst="rect">
            <a:avLst/>
          </a:prstGeom>
          <a:noFill/>
        </p:spPr>
      </p:pic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0D67-9974-4553-9E1B-4BC39A56682F}" type="datetime1">
              <a:rPr lang="en-US" smtClean="0"/>
              <a:pPr/>
              <a:t>7/21/2011</a:t>
            </a:fld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Vancouver, CT'2011</a:t>
            </a:r>
            <a:endParaRPr lang="en-US"/>
          </a:p>
        </p:txBody>
      </p:sp>
      <p:sp>
        <p:nvSpPr>
          <p:cNvPr id="36" name="Freeform 9"/>
          <p:cNvSpPr>
            <a:spLocks/>
          </p:cNvSpPr>
          <p:nvPr/>
        </p:nvSpPr>
        <p:spPr bwMode="auto">
          <a:xfrm>
            <a:off x="7524328" y="2780928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7884361" y="3068960"/>
            <a:ext cx="576071" cy="584823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  <a:gd name="connsiteX0" fmla="*/ 1111 w 8889"/>
              <a:gd name="connsiteY0" fmla="*/ 2463 h 11082"/>
              <a:gd name="connsiteX1" fmla="*/ 2222 w 8889"/>
              <a:gd name="connsiteY1" fmla="*/ 0 h 11082"/>
              <a:gd name="connsiteX2" fmla="*/ 6667 w 8889"/>
              <a:gd name="connsiteY2" fmla="*/ 0 h 11082"/>
              <a:gd name="connsiteX3" fmla="*/ 8889 w 8889"/>
              <a:gd name="connsiteY3" fmla="*/ 6734 h 11082"/>
              <a:gd name="connsiteX4" fmla="*/ 5552 w 8889"/>
              <a:gd name="connsiteY4" fmla="*/ 10000 h 11082"/>
              <a:gd name="connsiteX5" fmla="*/ 0 w 8889"/>
              <a:gd name="connsiteY5" fmla="*/ 11082 h 11082"/>
              <a:gd name="connsiteX0" fmla="*/ 1250 w 10000"/>
              <a:gd name="connsiteY0" fmla="*/ 2223 h 9024"/>
              <a:gd name="connsiteX1" fmla="*/ 2500 w 10000"/>
              <a:gd name="connsiteY1" fmla="*/ 0 h 9024"/>
              <a:gd name="connsiteX2" fmla="*/ 7500 w 10000"/>
              <a:gd name="connsiteY2" fmla="*/ 0 h 9024"/>
              <a:gd name="connsiteX3" fmla="*/ 10000 w 10000"/>
              <a:gd name="connsiteY3" fmla="*/ 6077 h 9024"/>
              <a:gd name="connsiteX4" fmla="*/ 6246 w 10000"/>
              <a:gd name="connsiteY4" fmla="*/ 9024 h 9024"/>
              <a:gd name="connsiteX5" fmla="*/ 0 w 10000"/>
              <a:gd name="connsiteY5" fmla="*/ 7778 h 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9024">
                <a:moveTo>
                  <a:pt x="1250" y="2223"/>
                </a:moveTo>
                <a:lnTo>
                  <a:pt x="2500" y="0"/>
                </a:lnTo>
                <a:lnTo>
                  <a:pt x="7500" y="0"/>
                </a:lnTo>
                <a:lnTo>
                  <a:pt x="10000" y="6077"/>
                </a:lnTo>
                <a:lnTo>
                  <a:pt x="6246" y="9024"/>
                </a:lnTo>
                <a:lnTo>
                  <a:pt x="0" y="7778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7596336" y="3429000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9"/>
          <p:cNvSpPr>
            <a:spLocks/>
          </p:cNvSpPr>
          <p:nvPr/>
        </p:nvSpPr>
        <p:spPr bwMode="auto">
          <a:xfrm>
            <a:off x="7308304" y="3789040"/>
            <a:ext cx="648072" cy="648075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1082">
                <a:moveTo>
                  <a:pt x="0" y="3694"/>
                </a:moveTo>
                <a:lnTo>
                  <a:pt x="3333" y="0"/>
                </a:lnTo>
                <a:lnTo>
                  <a:pt x="7778" y="0"/>
                </a:lnTo>
                <a:lnTo>
                  <a:pt x="10000" y="6734"/>
                </a:lnTo>
                <a:lnTo>
                  <a:pt x="6663" y="10000"/>
                </a:lnTo>
                <a:lnTo>
                  <a:pt x="1111" y="11082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6228184" y="4221088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r>
              <a:rPr lang="en-US" sz="4000" dirty="0" smtClean="0">
                <a:solidFill>
                  <a:srgbClr val="0033CC"/>
                </a:solidFill>
                <a:sym typeface="Symbol" pitchFamily="18" charset="2"/>
              </a:rPr>
              <a:t>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6588224" y="4365104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sz="1400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300192" y="4509120"/>
            <a:ext cx="720080" cy="648072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rgbClr val="0033CC"/>
                </a:solidFill>
                <a:sym typeface="Symbol" pitchFamily="18" charset="2"/>
              </a:rPr>
              <a:t>        </a:t>
            </a:r>
            <a:endParaRPr lang="en-US" dirty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6660232" y="2420888"/>
            <a:ext cx="2218350" cy="2736304"/>
          </a:xfrm>
          <a:custGeom>
            <a:avLst/>
            <a:gdLst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5318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1111 w 11111"/>
              <a:gd name="connsiteY0" fmla="*/ 1395 h 10000"/>
              <a:gd name="connsiteX1" fmla="*/ 0 w 11111"/>
              <a:gd name="connsiteY1" fmla="*/ 3289 h 10000"/>
              <a:gd name="connsiteX2" fmla="*/ 4444 w 11111"/>
              <a:gd name="connsiteY2" fmla="*/ 0 h 10000"/>
              <a:gd name="connsiteX3" fmla="*/ 10032 w 11111"/>
              <a:gd name="connsiteY3" fmla="*/ 1275 h 10000"/>
              <a:gd name="connsiteX4" fmla="*/ 11111 w 11111"/>
              <a:gd name="connsiteY4" fmla="*/ 7092 h 10000"/>
              <a:gd name="connsiteX5" fmla="*/ 7774 w 11111"/>
              <a:gd name="connsiteY5" fmla="*/ 10000 h 10000"/>
              <a:gd name="connsiteX6" fmla="*/ 3259 w 11111"/>
              <a:gd name="connsiteY6" fmla="*/ 9535 h 10000"/>
              <a:gd name="connsiteX0" fmla="*/ 0 w 10000"/>
              <a:gd name="connsiteY0" fmla="*/ 139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4385 h 10000"/>
              <a:gd name="connsiteX1" fmla="*/ 3333 w 10000"/>
              <a:gd name="connsiteY1" fmla="*/ 0 h 10000"/>
              <a:gd name="connsiteX2" fmla="*/ 8921 w 10000"/>
              <a:gd name="connsiteY2" fmla="*/ 1275 h 10000"/>
              <a:gd name="connsiteX3" fmla="*/ 10000 w 10000"/>
              <a:gd name="connsiteY3" fmla="*/ 7092 h 10000"/>
              <a:gd name="connsiteX4" fmla="*/ 6663 w 10000"/>
              <a:gd name="connsiteY4" fmla="*/ 10000 h 10000"/>
              <a:gd name="connsiteX5" fmla="*/ 2148 w 10000"/>
              <a:gd name="connsiteY5" fmla="*/ 9535 h 10000"/>
              <a:gd name="connsiteX0" fmla="*/ 0 w 10000"/>
              <a:gd name="connsiteY0" fmla="*/ 3289 h 8904"/>
              <a:gd name="connsiteX1" fmla="*/ 3333 w 10000"/>
              <a:gd name="connsiteY1" fmla="*/ 0 h 8904"/>
              <a:gd name="connsiteX2" fmla="*/ 8921 w 10000"/>
              <a:gd name="connsiteY2" fmla="*/ 179 h 8904"/>
              <a:gd name="connsiteX3" fmla="*/ 10000 w 10000"/>
              <a:gd name="connsiteY3" fmla="*/ 5996 h 8904"/>
              <a:gd name="connsiteX4" fmla="*/ 6663 w 10000"/>
              <a:gd name="connsiteY4" fmla="*/ 8904 h 8904"/>
              <a:gd name="connsiteX5" fmla="*/ 2148 w 10000"/>
              <a:gd name="connsiteY5" fmla="*/ 8439 h 8904"/>
              <a:gd name="connsiteX0" fmla="*/ 0 w 10000"/>
              <a:gd name="connsiteY0" fmla="*/ 3694 h 10000"/>
              <a:gd name="connsiteX1" fmla="*/ 3333 w 10000"/>
              <a:gd name="connsiteY1" fmla="*/ 0 h 10000"/>
              <a:gd name="connsiteX2" fmla="*/ 7778 w 10000"/>
              <a:gd name="connsiteY2" fmla="*/ 0 h 10000"/>
              <a:gd name="connsiteX3" fmla="*/ 10000 w 10000"/>
              <a:gd name="connsiteY3" fmla="*/ 6734 h 10000"/>
              <a:gd name="connsiteX4" fmla="*/ 6663 w 10000"/>
              <a:gd name="connsiteY4" fmla="*/ 10000 h 10000"/>
              <a:gd name="connsiteX5" fmla="*/ 2148 w 10000"/>
              <a:gd name="connsiteY5" fmla="*/ 9478 h 10000"/>
              <a:gd name="connsiteX0" fmla="*/ 0 w 10000"/>
              <a:gd name="connsiteY0" fmla="*/ 3694 h 11082"/>
              <a:gd name="connsiteX1" fmla="*/ 3333 w 10000"/>
              <a:gd name="connsiteY1" fmla="*/ 0 h 11082"/>
              <a:gd name="connsiteX2" fmla="*/ 7778 w 10000"/>
              <a:gd name="connsiteY2" fmla="*/ 0 h 11082"/>
              <a:gd name="connsiteX3" fmla="*/ 10000 w 10000"/>
              <a:gd name="connsiteY3" fmla="*/ 6734 h 11082"/>
              <a:gd name="connsiteX4" fmla="*/ 6663 w 10000"/>
              <a:gd name="connsiteY4" fmla="*/ 10000 h 11082"/>
              <a:gd name="connsiteX5" fmla="*/ 1111 w 10000"/>
              <a:gd name="connsiteY5" fmla="*/ 11082 h 11082"/>
              <a:gd name="connsiteX0" fmla="*/ 0 w 12500"/>
              <a:gd name="connsiteY0" fmla="*/ 3694 h 11082"/>
              <a:gd name="connsiteX1" fmla="*/ 3333 w 12500"/>
              <a:gd name="connsiteY1" fmla="*/ 0 h 11082"/>
              <a:gd name="connsiteX2" fmla="*/ 7778 w 12500"/>
              <a:gd name="connsiteY2" fmla="*/ 0 h 11082"/>
              <a:gd name="connsiteX3" fmla="*/ 12500 w 12500"/>
              <a:gd name="connsiteY3" fmla="*/ 3911 h 11082"/>
              <a:gd name="connsiteX4" fmla="*/ 10000 w 12500"/>
              <a:gd name="connsiteY4" fmla="*/ 6734 h 11082"/>
              <a:gd name="connsiteX5" fmla="*/ 6663 w 12500"/>
              <a:gd name="connsiteY5" fmla="*/ 10000 h 11082"/>
              <a:gd name="connsiteX6" fmla="*/ 1111 w 12500"/>
              <a:gd name="connsiteY6" fmla="*/ 11082 h 11082"/>
              <a:gd name="connsiteX0" fmla="*/ 0 w 13000"/>
              <a:gd name="connsiteY0" fmla="*/ 3694 h 11082"/>
              <a:gd name="connsiteX1" fmla="*/ 3333 w 13000"/>
              <a:gd name="connsiteY1" fmla="*/ 0 h 11082"/>
              <a:gd name="connsiteX2" fmla="*/ 7778 w 13000"/>
              <a:gd name="connsiteY2" fmla="*/ 0 h 11082"/>
              <a:gd name="connsiteX3" fmla="*/ 12500 w 13000"/>
              <a:gd name="connsiteY3" fmla="*/ 3911 h 11082"/>
              <a:gd name="connsiteX4" fmla="*/ 10000 w 13000"/>
              <a:gd name="connsiteY4" fmla="*/ 6734 h 11082"/>
              <a:gd name="connsiteX5" fmla="*/ 13000 w 13000"/>
              <a:gd name="connsiteY5" fmla="*/ 9561 h 11082"/>
              <a:gd name="connsiteX6" fmla="*/ 6663 w 13000"/>
              <a:gd name="connsiteY6" fmla="*/ 10000 h 11082"/>
              <a:gd name="connsiteX7" fmla="*/ 1111 w 13000"/>
              <a:gd name="connsiteY7" fmla="*/ 11082 h 11082"/>
              <a:gd name="connsiteX0" fmla="*/ 0 w 13000"/>
              <a:gd name="connsiteY0" fmla="*/ 3694 h 11082"/>
              <a:gd name="connsiteX1" fmla="*/ 3333 w 13000"/>
              <a:gd name="connsiteY1" fmla="*/ 0 h 11082"/>
              <a:gd name="connsiteX2" fmla="*/ 7778 w 13000"/>
              <a:gd name="connsiteY2" fmla="*/ 0 h 11082"/>
              <a:gd name="connsiteX3" fmla="*/ 12500 w 13000"/>
              <a:gd name="connsiteY3" fmla="*/ 3911 h 11082"/>
              <a:gd name="connsiteX4" fmla="*/ 13000 w 13000"/>
              <a:gd name="connsiteY4" fmla="*/ 6519 h 11082"/>
              <a:gd name="connsiteX5" fmla="*/ 13000 w 13000"/>
              <a:gd name="connsiteY5" fmla="*/ 9561 h 11082"/>
              <a:gd name="connsiteX6" fmla="*/ 6663 w 13000"/>
              <a:gd name="connsiteY6" fmla="*/ 10000 h 11082"/>
              <a:gd name="connsiteX7" fmla="*/ 1111 w 13000"/>
              <a:gd name="connsiteY7" fmla="*/ 11082 h 11082"/>
              <a:gd name="connsiteX0" fmla="*/ 0 w 13973"/>
              <a:gd name="connsiteY0" fmla="*/ 3694 h 11082"/>
              <a:gd name="connsiteX1" fmla="*/ 3333 w 13973"/>
              <a:gd name="connsiteY1" fmla="*/ 0 h 11082"/>
              <a:gd name="connsiteX2" fmla="*/ 7778 w 13973"/>
              <a:gd name="connsiteY2" fmla="*/ 0 h 11082"/>
              <a:gd name="connsiteX3" fmla="*/ 12500 w 13973"/>
              <a:gd name="connsiteY3" fmla="*/ 3911 h 11082"/>
              <a:gd name="connsiteX4" fmla="*/ 13000 w 13973"/>
              <a:gd name="connsiteY4" fmla="*/ 9561 h 11082"/>
              <a:gd name="connsiteX5" fmla="*/ 6663 w 13973"/>
              <a:gd name="connsiteY5" fmla="*/ 10000 h 11082"/>
              <a:gd name="connsiteX6" fmla="*/ 1111 w 13973"/>
              <a:gd name="connsiteY6" fmla="*/ 11082 h 11082"/>
              <a:gd name="connsiteX0" fmla="*/ 0 w 12500"/>
              <a:gd name="connsiteY0" fmla="*/ 3694 h 11082"/>
              <a:gd name="connsiteX1" fmla="*/ 3333 w 12500"/>
              <a:gd name="connsiteY1" fmla="*/ 0 h 11082"/>
              <a:gd name="connsiteX2" fmla="*/ 7778 w 12500"/>
              <a:gd name="connsiteY2" fmla="*/ 0 h 11082"/>
              <a:gd name="connsiteX3" fmla="*/ 12500 w 12500"/>
              <a:gd name="connsiteY3" fmla="*/ 3911 h 11082"/>
              <a:gd name="connsiteX4" fmla="*/ 6663 w 12500"/>
              <a:gd name="connsiteY4" fmla="*/ 10000 h 11082"/>
              <a:gd name="connsiteX5" fmla="*/ 1111 w 12500"/>
              <a:gd name="connsiteY5" fmla="*/ 11082 h 11082"/>
              <a:gd name="connsiteX0" fmla="*/ 0 w 12746"/>
              <a:gd name="connsiteY0" fmla="*/ 3694 h 11082"/>
              <a:gd name="connsiteX1" fmla="*/ 3333 w 12746"/>
              <a:gd name="connsiteY1" fmla="*/ 0 h 11082"/>
              <a:gd name="connsiteX2" fmla="*/ 7778 w 12746"/>
              <a:gd name="connsiteY2" fmla="*/ 0 h 11082"/>
              <a:gd name="connsiteX3" fmla="*/ 12500 w 12746"/>
              <a:gd name="connsiteY3" fmla="*/ 3911 h 11082"/>
              <a:gd name="connsiteX4" fmla="*/ 11000 w 12746"/>
              <a:gd name="connsiteY4" fmla="*/ 8040 h 11082"/>
              <a:gd name="connsiteX5" fmla="*/ 6663 w 12746"/>
              <a:gd name="connsiteY5" fmla="*/ 10000 h 11082"/>
              <a:gd name="connsiteX6" fmla="*/ 1111 w 12746"/>
              <a:gd name="connsiteY6" fmla="*/ 11082 h 11082"/>
              <a:gd name="connsiteX0" fmla="*/ 0 w 12746"/>
              <a:gd name="connsiteY0" fmla="*/ 3694 h 10000"/>
              <a:gd name="connsiteX1" fmla="*/ 3333 w 12746"/>
              <a:gd name="connsiteY1" fmla="*/ 0 h 10000"/>
              <a:gd name="connsiteX2" fmla="*/ 7778 w 12746"/>
              <a:gd name="connsiteY2" fmla="*/ 0 h 10000"/>
              <a:gd name="connsiteX3" fmla="*/ 12500 w 12746"/>
              <a:gd name="connsiteY3" fmla="*/ 3911 h 10000"/>
              <a:gd name="connsiteX4" fmla="*/ 11000 w 12746"/>
              <a:gd name="connsiteY4" fmla="*/ 8040 h 10000"/>
              <a:gd name="connsiteX5" fmla="*/ 6663 w 12746"/>
              <a:gd name="connsiteY5" fmla="*/ 10000 h 10000"/>
              <a:gd name="connsiteX6" fmla="*/ 0 w 12746"/>
              <a:gd name="connsiteY6" fmla="*/ 9126 h 10000"/>
              <a:gd name="connsiteX0" fmla="*/ 0 w 14246"/>
              <a:gd name="connsiteY0" fmla="*/ 3042 h 10000"/>
              <a:gd name="connsiteX1" fmla="*/ 4833 w 14246"/>
              <a:gd name="connsiteY1" fmla="*/ 0 h 10000"/>
              <a:gd name="connsiteX2" fmla="*/ 9278 w 14246"/>
              <a:gd name="connsiteY2" fmla="*/ 0 h 10000"/>
              <a:gd name="connsiteX3" fmla="*/ 14000 w 14246"/>
              <a:gd name="connsiteY3" fmla="*/ 3911 h 10000"/>
              <a:gd name="connsiteX4" fmla="*/ 12500 w 14246"/>
              <a:gd name="connsiteY4" fmla="*/ 8040 h 10000"/>
              <a:gd name="connsiteX5" fmla="*/ 8163 w 14246"/>
              <a:gd name="connsiteY5" fmla="*/ 10000 h 10000"/>
              <a:gd name="connsiteX6" fmla="*/ 1500 w 14246"/>
              <a:gd name="connsiteY6" fmla="*/ 9126 h 10000"/>
              <a:gd name="connsiteX0" fmla="*/ 0 w 14246"/>
              <a:gd name="connsiteY0" fmla="*/ 3042 h 9778"/>
              <a:gd name="connsiteX1" fmla="*/ 4833 w 14246"/>
              <a:gd name="connsiteY1" fmla="*/ 0 h 9778"/>
              <a:gd name="connsiteX2" fmla="*/ 9278 w 14246"/>
              <a:gd name="connsiteY2" fmla="*/ 0 h 9778"/>
              <a:gd name="connsiteX3" fmla="*/ 14000 w 14246"/>
              <a:gd name="connsiteY3" fmla="*/ 3911 h 9778"/>
              <a:gd name="connsiteX4" fmla="*/ 12500 w 14246"/>
              <a:gd name="connsiteY4" fmla="*/ 8040 h 9778"/>
              <a:gd name="connsiteX5" fmla="*/ 6000 w 14246"/>
              <a:gd name="connsiteY5" fmla="*/ 9778 h 9778"/>
              <a:gd name="connsiteX6" fmla="*/ 1500 w 14246"/>
              <a:gd name="connsiteY6" fmla="*/ 9126 h 9778"/>
              <a:gd name="connsiteX0" fmla="*/ 0 w 10000"/>
              <a:gd name="connsiteY0" fmla="*/ 3111 h 10000"/>
              <a:gd name="connsiteX1" fmla="*/ 3393 w 10000"/>
              <a:gd name="connsiteY1" fmla="*/ 0 h 10000"/>
              <a:gd name="connsiteX2" fmla="*/ 6513 w 10000"/>
              <a:gd name="connsiteY2" fmla="*/ 0 h 10000"/>
              <a:gd name="connsiteX3" fmla="*/ 9827 w 10000"/>
              <a:gd name="connsiteY3" fmla="*/ 4000 h 10000"/>
              <a:gd name="connsiteX4" fmla="*/ 8774 w 10000"/>
              <a:gd name="connsiteY4" fmla="*/ 8223 h 10000"/>
              <a:gd name="connsiteX5" fmla="*/ 7020 w 10000"/>
              <a:gd name="connsiteY5" fmla="*/ 9556 h 10000"/>
              <a:gd name="connsiteX6" fmla="*/ 4212 w 10000"/>
              <a:gd name="connsiteY6" fmla="*/ 10000 h 10000"/>
              <a:gd name="connsiteX7" fmla="*/ 1053 w 10000"/>
              <a:gd name="connsiteY7" fmla="*/ 9333 h 10000"/>
              <a:gd name="connsiteX0" fmla="*/ 0 w 10000"/>
              <a:gd name="connsiteY0" fmla="*/ 3111 h 10000"/>
              <a:gd name="connsiteX1" fmla="*/ 2457 w 10000"/>
              <a:gd name="connsiteY1" fmla="*/ 1111 h 10000"/>
              <a:gd name="connsiteX2" fmla="*/ 6513 w 10000"/>
              <a:gd name="connsiteY2" fmla="*/ 0 h 10000"/>
              <a:gd name="connsiteX3" fmla="*/ 9827 w 10000"/>
              <a:gd name="connsiteY3" fmla="*/ 4000 h 10000"/>
              <a:gd name="connsiteX4" fmla="*/ 8774 w 10000"/>
              <a:gd name="connsiteY4" fmla="*/ 8223 h 10000"/>
              <a:gd name="connsiteX5" fmla="*/ 7020 w 10000"/>
              <a:gd name="connsiteY5" fmla="*/ 9556 h 10000"/>
              <a:gd name="connsiteX6" fmla="*/ 4212 w 10000"/>
              <a:gd name="connsiteY6" fmla="*/ 10000 h 10000"/>
              <a:gd name="connsiteX7" fmla="*/ 1053 w 10000"/>
              <a:gd name="connsiteY7" fmla="*/ 9333 h 10000"/>
              <a:gd name="connsiteX0" fmla="*/ 0 w 10000"/>
              <a:gd name="connsiteY0" fmla="*/ 2000 h 8889"/>
              <a:gd name="connsiteX1" fmla="*/ 2457 w 10000"/>
              <a:gd name="connsiteY1" fmla="*/ 0 h 8889"/>
              <a:gd name="connsiteX2" fmla="*/ 7721 w 10000"/>
              <a:gd name="connsiteY2" fmla="*/ 0 h 8889"/>
              <a:gd name="connsiteX3" fmla="*/ 9827 w 10000"/>
              <a:gd name="connsiteY3" fmla="*/ 2889 h 8889"/>
              <a:gd name="connsiteX4" fmla="*/ 8774 w 10000"/>
              <a:gd name="connsiteY4" fmla="*/ 7112 h 8889"/>
              <a:gd name="connsiteX5" fmla="*/ 7020 w 10000"/>
              <a:gd name="connsiteY5" fmla="*/ 8445 h 8889"/>
              <a:gd name="connsiteX6" fmla="*/ 4212 w 10000"/>
              <a:gd name="connsiteY6" fmla="*/ 8889 h 8889"/>
              <a:gd name="connsiteX7" fmla="*/ 1053 w 10000"/>
              <a:gd name="connsiteY7" fmla="*/ 8222 h 8889"/>
              <a:gd name="connsiteX0" fmla="*/ 0 w 10269"/>
              <a:gd name="connsiteY0" fmla="*/ 2250 h 10000"/>
              <a:gd name="connsiteX1" fmla="*/ 2457 w 10269"/>
              <a:gd name="connsiteY1" fmla="*/ 0 h 10000"/>
              <a:gd name="connsiteX2" fmla="*/ 7721 w 10269"/>
              <a:gd name="connsiteY2" fmla="*/ 0 h 10000"/>
              <a:gd name="connsiteX3" fmla="*/ 9827 w 10269"/>
              <a:gd name="connsiteY3" fmla="*/ 3250 h 10000"/>
              <a:gd name="connsiteX4" fmla="*/ 9333 w 10269"/>
              <a:gd name="connsiteY4" fmla="*/ 7500 h 10000"/>
              <a:gd name="connsiteX5" fmla="*/ 7020 w 10269"/>
              <a:gd name="connsiteY5" fmla="*/ 9501 h 10000"/>
              <a:gd name="connsiteX6" fmla="*/ 4212 w 10269"/>
              <a:gd name="connsiteY6" fmla="*/ 10000 h 10000"/>
              <a:gd name="connsiteX7" fmla="*/ 1053 w 10269"/>
              <a:gd name="connsiteY7" fmla="*/ 92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69" h="10000">
                <a:moveTo>
                  <a:pt x="0" y="2250"/>
                </a:moveTo>
                <a:lnTo>
                  <a:pt x="2457" y="0"/>
                </a:lnTo>
                <a:lnTo>
                  <a:pt x="7721" y="0"/>
                </a:lnTo>
                <a:lnTo>
                  <a:pt x="9827" y="3250"/>
                </a:lnTo>
                <a:cubicBezTo>
                  <a:pt x="10000" y="4827"/>
                  <a:pt x="10269" y="6374"/>
                  <a:pt x="9333" y="7500"/>
                </a:cubicBezTo>
                <a:cubicBezTo>
                  <a:pt x="8912" y="8447"/>
                  <a:pt x="7873" y="9084"/>
                  <a:pt x="7020" y="9501"/>
                </a:cubicBezTo>
                <a:cubicBezTo>
                  <a:pt x="6167" y="9918"/>
                  <a:pt x="5253" y="9947"/>
                  <a:pt x="4212" y="10000"/>
                </a:cubicBezTo>
                <a:lnTo>
                  <a:pt x="1053" y="9250"/>
                </a:lnTo>
              </a:path>
            </a:pathLst>
          </a:custGeom>
          <a:noFill/>
          <a:ln w="76200" cap="flat" cmpd="thinThick">
            <a:solidFill>
              <a:srgbClr val="0000FF"/>
            </a:solidFill>
            <a:prstDash val="solid"/>
            <a:round/>
            <a:headEnd type="none" w="med" len="med"/>
            <a:tailEnd type="stealth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771800" y="1340768"/>
            <a:ext cx="2952328" cy="873957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 type="none" w="lg" len="lg"/>
          </a:ln>
          <a:effectLst/>
        </p:spPr>
        <p:txBody>
          <a:bodyPr wrap="square" anchor="ctr" anchorCtr="1">
            <a:spAutoFit/>
          </a:bodyPr>
          <a:lstStyle/>
          <a:p>
            <a:pPr algn="ctr">
              <a:lnSpc>
                <a:spcPts val="3000"/>
              </a:lnSpc>
              <a:spcBef>
                <a:spcPct val="50000"/>
              </a:spcBef>
            </a:pPr>
            <a:r>
              <a:rPr lang="en-CA" sz="3200" dirty="0" smtClean="0"/>
              <a:t>1001 shallow abstractions</a:t>
            </a:r>
            <a:endParaRPr lang="en-US" sz="3200" b="0" dirty="0"/>
          </a:p>
        </p:txBody>
      </p:sp>
      <p:sp>
        <p:nvSpPr>
          <p:cNvPr id="47" name="TextBox 46"/>
          <p:cNvSpPr txBox="1"/>
          <p:nvPr/>
        </p:nvSpPr>
        <p:spPr>
          <a:xfrm>
            <a:off x="5148064" y="34290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Model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26633" grpId="0" animBg="1"/>
      <p:bldP spid="26632" grpId="0" animBg="1"/>
      <p:bldP spid="26635" grpId="0"/>
      <p:bldP spid="12" grpId="0" animBg="1"/>
      <p:bldP spid="12" grpId="1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  <p:bldP spid="22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3" grpId="0"/>
      <p:bldP spid="36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66675" cap="flat" cmpd="sng">
          <a:solidFill>
            <a:srgbClr val="C00000"/>
          </a:solidFill>
          <a:prstDash val="solid"/>
          <a:round/>
          <a:headEnd type="stealth" w="med" len="med"/>
          <a:tailEnd type="none" w="lg" len="lg"/>
        </a:ln>
        <a:effectLst/>
      </a:spPr>
      <a:bodyPr wrap="none" anchor="ctr"/>
      <a:lstStyle>
        <a:defPPr>
          <a:defRPr/>
        </a:defPPr>
      </a:lstStyle>
    </a:spDef>
    <a:lnDef>
      <a:spPr>
        <a:ln w="31750">
          <a:solidFill>
            <a:schemeClr val="tx1"/>
          </a:solidFill>
          <a:prstDash val="dash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3833</TotalTime>
  <Words>885</Words>
  <Application>Microsoft Office PowerPoint</Application>
  <PresentationFormat>On-screen Show (4:3)</PresentationFormat>
  <Paragraphs>317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From MDE (model driven engineering) to CT and back</vt:lpstr>
      <vt:lpstr>My experience</vt:lpstr>
      <vt:lpstr>CT for SE, why?</vt:lpstr>
      <vt:lpstr>Modeling of modeling</vt:lpstr>
      <vt:lpstr>Modeling of modeling: Comp.Sci</vt:lpstr>
      <vt:lpstr>Modeling of modeling: Engineering</vt:lpstr>
      <vt:lpstr>Slide 7</vt:lpstr>
      <vt:lpstr>Modeling in Science vs. in Engineering</vt:lpstr>
      <vt:lpstr>Modeling of modeling: Engineering</vt:lpstr>
      <vt:lpstr>Content</vt:lpstr>
      <vt:lpstr>Building software with MDE </vt:lpstr>
      <vt:lpstr>UML offers 13 types of diagrams</vt:lpstr>
      <vt:lpstr>Structural problems of MDE</vt:lpstr>
      <vt:lpstr>MDE in Canada: the NECSIS project</vt:lpstr>
      <vt:lpstr>A UML class diagram and its instance</vt:lpstr>
      <vt:lpstr>Models as generalized sketches</vt:lpstr>
      <vt:lpstr>Semantics of constraints</vt:lpstr>
      <vt:lpstr>Metamodeling sketches</vt:lpstr>
      <vt:lpstr>Logics as a model tower</vt:lpstr>
      <vt:lpstr>Inter-model relationships</vt:lpstr>
      <vt:lpstr>Everything changes </vt:lpstr>
      <vt:lpstr>Observations/Speculations</vt:lpstr>
      <vt:lpstr>Slide 23</vt:lpstr>
      <vt:lpstr>Slide 24</vt:lpstr>
      <vt:lpstr>UML state machine diagrams</vt:lpstr>
      <vt:lpstr>UML sequence diagrams</vt:lpstr>
      <vt:lpstr>UML class diagram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MDE (model driven engineering) to CT and back</dc:title>
  <dc:creator>Lenovo User</dc:creator>
  <cp:lastModifiedBy>Lenovo User</cp:lastModifiedBy>
  <cp:revision>16</cp:revision>
  <dcterms:created xsi:type="dcterms:W3CDTF">2011-07-16T23:08:19Z</dcterms:created>
  <dcterms:modified xsi:type="dcterms:W3CDTF">2011-07-21T19:27:36Z</dcterms:modified>
</cp:coreProperties>
</file>